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9" r:id="rId6"/>
    <p:sldMasterId id="2147483721" r:id="rId7"/>
    <p:sldMasterId id="2147483733" r:id="rId8"/>
    <p:sldMasterId id="2147483746" r:id="rId9"/>
  </p:sldMasterIdLst>
  <p:notesMasterIdLst>
    <p:notesMasterId r:id="rId73"/>
  </p:notesMasterIdLst>
  <p:sldIdLst>
    <p:sldId id="316" r:id="rId10"/>
    <p:sldId id="259" r:id="rId11"/>
    <p:sldId id="260" r:id="rId12"/>
    <p:sldId id="261" r:id="rId13"/>
    <p:sldId id="262" r:id="rId14"/>
    <p:sldId id="282" r:id="rId15"/>
    <p:sldId id="283" r:id="rId16"/>
    <p:sldId id="357" r:id="rId17"/>
    <p:sldId id="329" r:id="rId18"/>
    <p:sldId id="333" r:id="rId19"/>
    <p:sldId id="382" r:id="rId20"/>
    <p:sldId id="284" r:id="rId21"/>
    <p:sldId id="338" r:id="rId22"/>
    <p:sldId id="334" r:id="rId23"/>
    <p:sldId id="380" r:id="rId24"/>
    <p:sldId id="335" r:id="rId25"/>
    <p:sldId id="339" r:id="rId26"/>
    <p:sldId id="340" r:id="rId27"/>
    <p:sldId id="38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69" r:id="rId53"/>
    <p:sldId id="370" r:id="rId54"/>
    <p:sldId id="371" r:id="rId55"/>
    <p:sldId id="372" r:id="rId56"/>
    <p:sldId id="373" r:id="rId57"/>
    <p:sldId id="374" r:id="rId58"/>
    <p:sldId id="288" r:id="rId59"/>
    <p:sldId id="375" r:id="rId60"/>
    <p:sldId id="376" r:id="rId61"/>
    <p:sldId id="377" r:id="rId62"/>
    <p:sldId id="341" r:id="rId63"/>
    <p:sldId id="321" r:id="rId64"/>
    <p:sldId id="322" r:id="rId65"/>
    <p:sldId id="323" r:id="rId66"/>
    <p:sldId id="324" r:id="rId67"/>
    <p:sldId id="331" r:id="rId68"/>
    <p:sldId id="325" r:id="rId69"/>
    <p:sldId id="327" r:id="rId70"/>
    <p:sldId id="378" r:id="rId71"/>
    <p:sldId id="379" r:id="rId72"/>
  </p:sldIdLst>
  <p:sldSz cx="9144000" cy="5143500" type="screen16x9"/>
  <p:notesSz cx="6858000" cy="9144000"/>
  <p:defaultTextStyle>
    <a:defPPr>
      <a:defRPr lang="en-US"/>
    </a:defPPr>
    <a:lvl1pPr marL="0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2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R RIDINGER" initials="J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7165" autoAdjust="0"/>
  </p:normalViewPr>
  <p:slideViewPr>
    <p:cSldViewPr snapToGrid="0" snapToObjects="1" showGuides="1">
      <p:cViewPr varScale="1">
        <p:scale>
          <a:sx n="74" d="100"/>
          <a:sy n="74" d="100"/>
        </p:scale>
        <p:origin x="-533" y="-77"/>
      </p:cViewPr>
      <p:guideLst>
        <p:guide orient="horz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26T16:55:02.756" idx="1">
    <p:pos x="10" y="10"/>
    <p:text>Love this slide - need to use it!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C43EB-3EDC-6141-B528-E9A2A3DD04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CC45B-BD78-D941-892D-375D72BB9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3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2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E3DC5-B366-BB40-8592-B47CB6B411C3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2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2458001-58E8-2F4C-A89C-CDFCE32DFB0E}" type="slidenum">
              <a:rPr lang="en-US" sz="1200">
                <a:latin typeface="Calibri"/>
              </a:rPr>
              <a:pPr algn="r"/>
              <a:t>60</a:t>
            </a:fld>
            <a:endParaRPr lang="en-US" sz="1200" dirty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x-none" sz="800" b="0" i="0" dirty="0" smtClean="0">
                <a:solidFill>
                  <a:srgbClr val="000000"/>
                </a:solidFill>
                <a:ea typeface="SimSun" pitchFamily="18" charset="0"/>
              </a:rPr>
              <a:t>財力雄厚</a:t>
            </a:r>
          </a:p>
          <a:p>
            <a:pPr>
              <a:buFontTx/>
              <a:buChar char="•"/>
            </a:pPr>
            <a:r>
              <a:rPr lang="x-none" sz="800" b="0" i="0" dirty="0" smtClean="0">
                <a:solidFill>
                  <a:srgbClr val="000000"/>
                </a:solidFill>
                <a:ea typeface="SimSun" pitchFamily="18" charset="0"/>
              </a:rPr>
              <a:t>穩健的領導階層</a:t>
            </a:r>
          </a:p>
          <a:p>
            <a:pPr>
              <a:buFontTx/>
              <a:buChar char="•"/>
            </a:pPr>
            <a:r>
              <a:rPr lang="x-none" sz="800" b="0" i="0" dirty="0" smtClean="0">
                <a:solidFill>
                  <a:srgbClr val="000000"/>
                </a:solidFill>
                <a:ea typeface="SimSun" pitchFamily="18" charset="0"/>
              </a:rPr>
              <a:t>有憑據的成功歷史</a:t>
            </a:r>
          </a:p>
          <a:p>
            <a:pPr>
              <a:buFontTx/>
              <a:buChar char="•"/>
            </a:pPr>
            <a:r>
              <a:rPr lang="x-none" sz="800" b="0" i="0" dirty="0" smtClean="0">
                <a:solidFill>
                  <a:srgbClr val="000000"/>
                </a:solidFill>
                <a:ea typeface="SimSun" pitchFamily="18" charset="0"/>
              </a:rPr>
              <a:t>正在快速成長</a:t>
            </a:r>
          </a:p>
          <a:p>
            <a:endParaRPr lang="es-ES_tradnl" sz="80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8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38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1391FE-D77B-534C-9B48-044F93F5355F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62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74DA-68B8-9D40-8B42-6579910EDF15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04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E3DC5-B366-BB40-8592-B47CB6B411C3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43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1433D-204B-364F-8814-2108F90047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4635E-48D6-3545-9AD5-65859934259E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9" tIns="0" rIns="19049" bIns="0" anchor="b">
            <a:prstTxWarp prst="textNoShape">
              <a:avLst/>
            </a:prstTxWarp>
          </a:bodyPr>
          <a:lstStyle/>
          <a:p>
            <a:pPr algn="r" eaLnBrk="0" hangingPunct="0"/>
            <a:r>
              <a:rPr lang="x-none" sz="1000" b="0" i="1" dirty="0" smtClean="0">
                <a:solidFill>
                  <a:srgbClr val="000000"/>
                </a:solidFill>
                <a:ea typeface="SimSun" pitchFamily="18" charset="0"/>
              </a:rPr>
              <a:t>10.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0"/>
            <a:ext cx="5027612" cy="4117975"/>
          </a:xfrm>
          <a:noFill/>
          <a:ln/>
        </p:spPr>
        <p:txBody>
          <a:bodyPr lIns="90483" tIns="44448" rIns="90483" bIns="44448"/>
          <a:lstStyle/>
          <a:p>
            <a:pPr eaLnBrk="1" hangingPunct="1"/>
            <a:endParaRPr lang="en-US" dirty="0"/>
          </a:p>
        </p:txBody>
      </p:sp>
      <p:sp>
        <p:nvSpPr>
          <p:cNvPr id="6759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716549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4635E-48D6-3545-9AD5-65859934259E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9" tIns="0" rIns="19049" bIns="0" anchor="b">
            <a:prstTxWarp prst="textNoShape">
              <a:avLst/>
            </a:prstTxWarp>
          </a:bodyPr>
          <a:lstStyle/>
          <a:p>
            <a:pPr algn="r" eaLnBrk="0" hangingPunct="0"/>
            <a:r>
              <a:rPr lang="x-none" sz="1000" b="0" i="1" dirty="0" smtClean="0">
                <a:solidFill>
                  <a:srgbClr val="000000"/>
                </a:solidFill>
                <a:ea typeface="SimSun" pitchFamily="18" charset="0"/>
              </a:rPr>
              <a:t>10.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0"/>
            <a:ext cx="5027612" cy="4117975"/>
          </a:xfrm>
          <a:noFill/>
          <a:ln/>
        </p:spPr>
        <p:txBody>
          <a:bodyPr lIns="90483" tIns="44448" rIns="90483" bIns="44448"/>
          <a:lstStyle/>
          <a:p>
            <a:pPr eaLnBrk="1" hangingPunct="1"/>
            <a:endParaRPr lang="en-US" dirty="0"/>
          </a:p>
        </p:txBody>
      </p:sp>
      <p:sp>
        <p:nvSpPr>
          <p:cNvPr id="6759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4236410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4635E-48D6-3545-9AD5-65859934259E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9" tIns="0" rIns="19049" bIns="0" anchor="b">
            <a:prstTxWarp prst="textNoShape">
              <a:avLst/>
            </a:prstTxWarp>
          </a:bodyPr>
          <a:lstStyle/>
          <a:p>
            <a:pPr algn="r" eaLnBrk="0" hangingPunct="0"/>
            <a:r>
              <a:rPr lang="x-none" sz="1000" b="0" i="1" dirty="0" smtClean="0">
                <a:solidFill>
                  <a:srgbClr val="000000"/>
                </a:solidFill>
                <a:ea typeface="SimSun" pitchFamily="18" charset="0"/>
              </a:rPr>
              <a:t>10.</a:t>
            </a:r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0"/>
            <a:ext cx="5027612" cy="4117975"/>
          </a:xfrm>
          <a:noFill/>
          <a:ln/>
        </p:spPr>
        <p:txBody>
          <a:bodyPr lIns="90483" tIns="44448" rIns="90483" bIns="44448"/>
          <a:lstStyle/>
          <a:p>
            <a:pPr eaLnBrk="1" hangingPunct="1"/>
            <a:endParaRPr lang="en-US" dirty="0"/>
          </a:p>
        </p:txBody>
      </p:sp>
      <p:sp>
        <p:nvSpPr>
          <p:cNvPr id="6759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124443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 anchor="b"/>
          <a:lstStyle/>
          <a:p>
            <a:pPr algn="r"/>
            <a:fld id="{18A3DEA5-7E7C-41D4-8D43-0BCB0B3382C2}" type="slidenum">
              <a:rPr lang="en-US" sz="1200">
                <a:solidFill>
                  <a:prstClr val="black"/>
                </a:solidFill>
              </a:rPr>
              <a:pPr algn="r"/>
              <a:t>50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400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520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EFA50-432A-5B47-9164-EA25356F6FE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13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455BBB-F57A-4EFA-84E1-0D1115D70B46}" type="slidenum">
              <a:rPr lang="en-US" smtClean="0"/>
              <a:pPr/>
              <a:t>58</a:t>
            </a:fld>
            <a:endParaRPr lang="en-US" dirty="0" smtClean="0"/>
          </a:p>
        </p:txBody>
      </p:sp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5" tIns="45718" rIns="91435" bIns="45718" anchor="b"/>
          <a:lstStyle/>
          <a:p>
            <a:pPr algn="r">
              <a:defRPr/>
            </a:pPr>
            <a:fld id="{83E152ED-DA3D-4BFF-AB3E-8545621F0B58}" type="slidenum">
              <a:rPr lang="en-US" sz="1200"/>
              <a:pPr algn="r">
                <a:defRPr/>
              </a:pPr>
              <a:t>58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153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4A452A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6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247652"/>
            <a:ext cx="3290888" cy="52661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9" y="247652"/>
            <a:ext cx="9723437" cy="52661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lIns="68588" tIns="34294" rIns="68588" bIns="34294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8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80" y="1597821"/>
            <a:ext cx="7772043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59" y="2914650"/>
            <a:ext cx="640008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9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4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98" y="3305177"/>
            <a:ext cx="7772043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98" y="2180035"/>
            <a:ext cx="7772043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5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0" y="1200152"/>
            <a:ext cx="405751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5" y="1200152"/>
            <a:ext cx="405751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3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20" y="1151335"/>
            <a:ext cx="403965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20" y="1631156"/>
            <a:ext cx="403965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47" y="1151335"/>
            <a:ext cx="404203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47" y="1631156"/>
            <a:ext cx="4042034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9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90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04787"/>
            <a:ext cx="3008302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87" y="204789"/>
            <a:ext cx="511149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20" y="1076327"/>
            <a:ext cx="3008302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4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58" y="3600450"/>
            <a:ext cx="5486638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58" y="459581"/>
            <a:ext cx="5486638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58" y="4025503"/>
            <a:ext cx="5486638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42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936" y="205980"/>
            <a:ext cx="2056745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20" y="205980"/>
            <a:ext cx="6058287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09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0230" indent="0" algn="ctr">
              <a:buNone/>
              <a:defRPr sz="1500"/>
            </a:lvl2pPr>
            <a:lvl3pPr marL="680757" indent="0" algn="ctr">
              <a:buNone/>
              <a:defRPr sz="1400"/>
            </a:lvl3pPr>
            <a:lvl4pPr marL="1021136" indent="0" algn="ctr">
              <a:buNone/>
              <a:defRPr sz="1200"/>
            </a:lvl4pPr>
            <a:lvl5pPr marL="1361513" indent="0" algn="ctr">
              <a:buNone/>
              <a:defRPr sz="1200"/>
            </a:lvl5pPr>
            <a:lvl6pPr marL="1702041" indent="0" algn="ctr">
              <a:buNone/>
              <a:defRPr sz="1200"/>
            </a:lvl6pPr>
            <a:lvl7pPr marL="2042270" indent="0" algn="ctr">
              <a:buNone/>
              <a:defRPr sz="1200"/>
            </a:lvl7pPr>
            <a:lvl8pPr marL="2382500" indent="0" algn="ctr">
              <a:buNone/>
              <a:defRPr sz="1200"/>
            </a:lvl8pPr>
            <a:lvl9pPr marL="272291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26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89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6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2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07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1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15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20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2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2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2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20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31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30" indent="0">
              <a:buNone/>
              <a:defRPr sz="1500" b="1"/>
            </a:lvl2pPr>
            <a:lvl3pPr marL="680757" indent="0">
              <a:buNone/>
              <a:defRPr sz="1400" b="1"/>
            </a:lvl3pPr>
            <a:lvl4pPr marL="1021136" indent="0">
              <a:buNone/>
              <a:defRPr sz="1200" b="1"/>
            </a:lvl4pPr>
            <a:lvl5pPr marL="1361513" indent="0">
              <a:buNone/>
              <a:defRPr sz="1200" b="1"/>
            </a:lvl5pPr>
            <a:lvl6pPr marL="1702041" indent="0">
              <a:buNone/>
              <a:defRPr sz="1200" b="1"/>
            </a:lvl6pPr>
            <a:lvl7pPr marL="2042270" indent="0">
              <a:buNone/>
              <a:defRPr sz="1200" b="1"/>
            </a:lvl7pPr>
            <a:lvl8pPr marL="2382500" indent="0">
              <a:buNone/>
              <a:defRPr sz="1200" b="1"/>
            </a:lvl8pPr>
            <a:lvl9pPr marL="272291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230" indent="0">
              <a:buNone/>
              <a:defRPr sz="1500" b="1"/>
            </a:lvl2pPr>
            <a:lvl3pPr marL="680757" indent="0">
              <a:buNone/>
              <a:defRPr sz="1400" b="1"/>
            </a:lvl3pPr>
            <a:lvl4pPr marL="1021136" indent="0">
              <a:buNone/>
              <a:defRPr sz="1200" b="1"/>
            </a:lvl4pPr>
            <a:lvl5pPr marL="1361513" indent="0">
              <a:buNone/>
              <a:defRPr sz="1200" b="1"/>
            </a:lvl5pPr>
            <a:lvl6pPr marL="1702041" indent="0">
              <a:buNone/>
              <a:defRPr sz="1200" b="1"/>
            </a:lvl6pPr>
            <a:lvl7pPr marL="2042270" indent="0">
              <a:buNone/>
              <a:defRPr sz="1200" b="1"/>
            </a:lvl7pPr>
            <a:lvl8pPr marL="2382500" indent="0">
              <a:buNone/>
              <a:defRPr sz="1200" b="1"/>
            </a:lvl8pPr>
            <a:lvl9pPr marL="272291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9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1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552" y="3305178"/>
            <a:ext cx="7099073" cy="1021556"/>
          </a:xfrm>
        </p:spPr>
        <p:txBody>
          <a:bodyPr anchor="t">
            <a:noAutofit/>
          </a:bodyPr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553" y="2180035"/>
            <a:ext cx="7099072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52A"/>
                </a:solidFill>
              </a:defRPr>
            </a:lvl1pPr>
            <a:lvl2pPr marL="4571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9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230" indent="0">
              <a:buNone/>
              <a:defRPr sz="1100"/>
            </a:lvl2pPr>
            <a:lvl3pPr marL="680757" indent="0">
              <a:buNone/>
              <a:defRPr sz="900"/>
            </a:lvl3pPr>
            <a:lvl4pPr marL="1021136" indent="0">
              <a:buNone/>
              <a:defRPr sz="800"/>
            </a:lvl4pPr>
            <a:lvl5pPr marL="1361513" indent="0">
              <a:buNone/>
              <a:defRPr sz="800"/>
            </a:lvl5pPr>
            <a:lvl6pPr marL="1702041" indent="0">
              <a:buNone/>
              <a:defRPr sz="800"/>
            </a:lvl6pPr>
            <a:lvl7pPr marL="2042270" indent="0">
              <a:buNone/>
              <a:defRPr sz="800"/>
            </a:lvl7pPr>
            <a:lvl8pPr marL="2382500" indent="0">
              <a:buNone/>
              <a:defRPr sz="800"/>
            </a:lvl8pPr>
            <a:lvl9pPr marL="272291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57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0230" indent="0">
              <a:buNone/>
              <a:defRPr sz="2100"/>
            </a:lvl2pPr>
            <a:lvl3pPr marL="680757" indent="0">
              <a:buNone/>
              <a:defRPr sz="1800"/>
            </a:lvl3pPr>
            <a:lvl4pPr marL="1021136" indent="0">
              <a:buNone/>
              <a:defRPr sz="1500"/>
            </a:lvl4pPr>
            <a:lvl5pPr marL="1361513" indent="0">
              <a:buNone/>
              <a:defRPr sz="1500"/>
            </a:lvl5pPr>
            <a:lvl6pPr marL="1702041" indent="0">
              <a:buNone/>
              <a:defRPr sz="1500"/>
            </a:lvl6pPr>
            <a:lvl7pPr marL="2042270" indent="0">
              <a:buNone/>
              <a:defRPr sz="1500"/>
            </a:lvl7pPr>
            <a:lvl8pPr marL="2382500" indent="0">
              <a:buNone/>
              <a:defRPr sz="1500"/>
            </a:lvl8pPr>
            <a:lvl9pPr marL="272291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230" indent="0">
              <a:buNone/>
              <a:defRPr sz="1100"/>
            </a:lvl2pPr>
            <a:lvl3pPr marL="680757" indent="0">
              <a:buNone/>
              <a:defRPr sz="900"/>
            </a:lvl3pPr>
            <a:lvl4pPr marL="1021136" indent="0">
              <a:buNone/>
              <a:defRPr sz="800"/>
            </a:lvl4pPr>
            <a:lvl5pPr marL="1361513" indent="0">
              <a:buNone/>
              <a:defRPr sz="800"/>
            </a:lvl5pPr>
            <a:lvl6pPr marL="1702041" indent="0">
              <a:buNone/>
              <a:defRPr sz="800"/>
            </a:lvl6pPr>
            <a:lvl7pPr marL="2042270" indent="0">
              <a:buNone/>
              <a:defRPr sz="800"/>
            </a:lvl7pPr>
            <a:lvl8pPr marL="2382500" indent="0">
              <a:buNone/>
              <a:defRPr sz="800"/>
            </a:lvl8pPr>
            <a:lvl9pPr marL="272291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12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98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4147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4147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24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3" indent="0" algn="ctr">
              <a:buNone/>
              <a:defRPr sz="1500"/>
            </a:lvl2pPr>
            <a:lvl3pPr marL="685686" indent="0" algn="ctr">
              <a:buNone/>
              <a:defRPr sz="1300"/>
            </a:lvl3pPr>
            <a:lvl4pPr marL="1028529" indent="0" algn="ctr">
              <a:buNone/>
              <a:defRPr sz="1200"/>
            </a:lvl4pPr>
            <a:lvl5pPr marL="1371371" indent="0" algn="ctr">
              <a:buNone/>
              <a:defRPr sz="1200"/>
            </a:lvl5pPr>
            <a:lvl6pPr marL="1714214" indent="0" algn="ctr">
              <a:buNone/>
              <a:defRPr sz="1200"/>
            </a:lvl6pPr>
            <a:lvl7pPr marL="2057057" indent="0" algn="ctr">
              <a:buNone/>
              <a:defRPr sz="1200"/>
            </a:lvl7pPr>
            <a:lvl8pPr marL="2399900" indent="0" algn="ctr">
              <a:buNone/>
              <a:defRPr sz="1200"/>
            </a:lvl8pPr>
            <a:lvl9pPr marL="274274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500" b="1"/>
            </a:lvl2pPr>
            <a:lvl3pPr marL="685686" indent="0">
              <a:buNone/>
              <a:defRPr sz="1300" b="1"/>
            </a:lvl3pPr>
            <a:lvl4pPr marL="1028529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4" indent="0">
              <a:buNone/>
              <a:defRPr sz="1200" b="1"/>
            </a:lvl6pPr>
            <a:lvl7pPr marL="2057057" indent="0">
              <a:buNone/>
              <a:defRPr sz="1200" b="1"/>
            </a:lvl7pPr>
            <a:lvl8pPr marL="2399900" indent="0">
              <a:buNone/>
              <a:defRPr sz="1200" b="1"/>
            </a:lvl8pPr>
            <a:lvl9pPr marL="274274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500" b="1"/>
            </a:lvl2pPr>
            <a:lvl3pPr marL="685686" indent="0">
              <a:buNone/>
              <a:defRPr sz="1300" b="1"/>
            </a:lvl3pPr>
            <a:lvl4pPr marL="1028529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4" indent="0">
              <a:buNone/>
              <a:defRPr sz="1200" b="1"/>
            </a:lvl6pPr>
            <a:lvl7pPr marL="2057057" indent="0">
              <a:buNone/>
              <a:defRPr sz="1200" b="1"/>
            </a:lvl7pPr>
            <a:lvl8pPr marL="2399900" indent="0">
              <a:buNone/>
              <a:defRPr sz="1200" b="1"/>
            </a:lvl8pPr>
            <a:lvl9pPr marL="274274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75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100"/>
            </a:lvl2pPr>
            <a:lvl3pPr marL="685686" indent="0">
              <a:buNone/>
              <a:defRPr sz="900"/>
            </a:lvl3pPr>
            <a:lvl4pPr marL="1028529" indent="0">
              <a:buNone/>
              <a:defRPr sz="800"/>
            </a:lvl4pPr>
            <a:lvl5pPr marL="1371371" indent="0">
              <a:buNone/>
              <a:defRPr sz="800"/>
            </a:lvl5pPr>
            <a:lvl6pPr marL="1714214" indent="0">
              <a:buNone/>
              <a:defRPr sz="800"/>
            </a:lvl6pPr>
            <a:lvl7pPr marL="2057057" indent="0">
              <a:buNone/>
              <a:defRPr sz="800"/>
            </a:lvl7pPr>
            <a:lvl8pPr marL="2399900" indent="0">
              <a:buNone/>
              <a:defRPr sz="800"/>
            </a:lvl8pPr>
            <a:lvl9pPr marL="27427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3" indent="0">
              <a:buNone/>
              <a:defRPr sz="2100"/>
            </a:lvl2pPr>
            <a:lvl3pPr marL="685686" indent="0">
              <a:buNone/>
              <a:defRPr sz="1800"/>
            </a:lvl3pPr>
            <a:lvl4pPr marL="1028529" indent="0">
              <a:buNone/>
              <a:defRPr sz="1500"/>
            </a:lvl4pPr>
            <a:lvl5pPr marL="1371371" indent="0">
              <a:buNone/>
              <a:defRPr sz="1500"/>
            </a:lvl5pPr>
            <a:lvl6pPr marL="1714214" indent="0">
              <a:buNone/>
              <a:defRPr sz="1500"/>
            </a:lvl6pPr>
            <a:lvl7pPr marL="2057057" indent="0">
              <a:buNone/>
              <a:defRPr sz="1500"/>
            </a:lvl7pPr>
            <a:lvl8pPr marL="2399900" indent="0">
              <a:buNone/>
              <a:defRPr sz="1500"/>
            </a:lvl8pPr>
            <a:lvl9pPr marL="274274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100"/>
            </a:lvl2pPr>
            <a:lvl3pPr marL="685686" indent="0">
              <a:buNone/>
              <a:defRPr sz="900"/>
            </a:lvl3pPr>
            <a:lvl4pPr marL="1028529" indent="0">
              <a:buNone/>
              <a:defRPr sz="800"/>
            </a:lvl4pPr>
            <a:lvl5pPr marL="1371371" indent="0">
              <a:buNone/>
              <a:defRPr sz="800"/>
            </a:lvl5pPr>
            <a:lvl6pPr marL="1714214" indent="0">
              <a:buNone/>
              <a:defRPr sz="800"/>
            </a:lvl6pPr>
            <a:lvl7pPr marL="2057057" indent="0">
              <a:buNone/>
              <a:defRPr sz="800"/>
            </a:lvl7pPr>
            <a:lvl8pPr marL="2399900" indent="0">
              <a:buNone/>
              <a:defRPr sz="800"/>
            </a:lvl8pPr>
            <a:lvl9pPr marL="27427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lIns="68588" tIns="34294" rIns="68588" bIns="34294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85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80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80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68589" tIns="34295" rIns="68589" bIns="34295"/>
          <a:lstStyle/>
          <a:p>
            <a:fld id="{3764F122-C758-4547-A330-4E65C923F07D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lIns="68589" tIns="34295" rIns="68589" bIns="34295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lIns="68589" tIns="34295" rIns="68589" bIns="34295"/>
          <a:lstStyle/>
          <a:p>
            <a:fld id="{7310C897-8C71-FB4B-B17F-EB16A1D85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72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5" indent="0">
              <a:buNone/>
              <a:defRPr sz="1500" b="1"/>
            </a:lvl2pPr>
            <a:lvl3pPr marL="685669" indent="0">
              <a:buNone/>
              <a:defRPr sz="1300" b="1"/>
            </a:lvl3pPr>
            <a:lvl4pPr marL="1028503" indent="0">
              <a:buNone/>
              <a:defRPr sz="1200" b="1"/>
            </a:lvl4pPr>
            <a:lvl5pPr marL="1371337" indent="0">
              <a:buNone/>
              <a:defRPr sz="1200" b="1"/>
            </a:lvl5pPr>
            <a:lvl6pPr marL="1714171" indent="0">
              <a:buNone/>
              <a:defRPr sz="1200" b="1"/>
            </a:lvl6pPr>
            <a:lvl7pPr marL="2057005" indent="0">
              <a:buNone/>
              <a:defRPr sz="1200" b="1"/>
            </a:lvl7pPr>
            <a:lvl8pPr marL="2399840" indent="0">
              <a:buNone/>
              <a:defRPr sz="1200" b="1"/>
            </a:lvl8pPr>
            <a:lvl9pPr marL="274267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5" indent="0">
              <a:buNone/>
              <a:defRPr sz="1500" b="1"/>
            </a:lvl2pPr>
            <a:lvl3pPr marL="685669" indent="0">
              <a:buNone/>
              <a:defRPr sz="1300" b="1"/>
            </a:lvl3pPr>
            <a:lvl4pPr marL="1028503" indent="0">
              <a:buNone/>
              <a:defRPr sz="1200" b="1"/>
            </a:lvl4pPr>
            <a:lvl5pPr marL="1371337" indent="0">
              <a:buNone/>
              <a:defRPr sz="1200" b="1"/>
            </a:lvl5pPr>
            <a:lvl6pPr marL="1714171" indent="0">
              <a:buNone/>
              <a:defRPr sz="1200" b="1"/>
            </a:lvl6pPr>
            <a:lvl7pPr marL="2057005" indent="0">
              <a:buNone/>
              <a:defRPr sz="1200" b="1"/>
            </a:lvl7pPr>
            <a:lvl8pPr marL="2399840" indent="0">
              <a:buNone/>
              <a:defRPr sz="1200" b="1"/>
            </a:lvl8pPr>
            <a:lvl9pPr marL="274267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35" indent="0">
              <a:buNone/>
              <a:defRPr sz="900"/>
            </a:lvl2pPr>
            <a:lvl3pPr marL="685669" indent="0">
              <a:buNone/>
              <a:defRPr sz="800"/>
            </a:lvl3pPr>
            <a:lvl4pPr marL="1028503" indent="0">
              <a:buNone/>
              <a:defRPr sz="700"/>
            </a:lvl4pPr>
            <a:lvl5pPr marL="1371337" indent="0">
              <a:buNone/>
              <a:defRPr sz="700"/>
            </a:lvl5pPr>
            <a:lvl6pPr marL="1714171" indent="0">
              <a:buNone/>
              <a:defRPr sz="700"/>
            </a:lvl6pPr>
            <a:lvl7pPr marL="2057005" indent="0">
              <a:buNone/>
              <a:defRPr sz="700"/>
            </a:lvl7pPr>
            <a:lvl8pPr marL="2399840" indent="0">
              <a:buNone/>
              <a:defRPr sz="700"/>
            </a:lvl8pPr>
            <a:lvl9pPr marL="274267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35" indent="0">
              <a:buNone/>
              <a:defRPr sz="2100"/>
            </a:lvl2pPr>
            <a:lvl3pPr marL="685669" indent="0">
              <a:buNone/>
              <a:defRPr sz="1800"/>
            </a:lvl3pPr>
            <a:lvl4pPr marL="1028503" indent="0">
              <a:buNone/>
              <a:defRPr sz="1500"/>
            </a:lvl4pPr>
            <a:lvl5pPr marL="1371337" indent="0">
              <a:buNone/>
              <a:defRPr sz="1500"/>
            </a:lvl5pPr>
            <a:lvl6pPr marL="1714171" indent="0">
              <a:buNone/>
              <a:defRPr sz="1500"/>
            </a:lvl6pPr>
            <a:lvl7pPr marL="2057005" indent="0">
              <a:buNone/>
              <a:defRPr sz="1500"/>
            </a:lvl7pPr>
            <a:lvl8pPr marL="2399840" indent="0">
              <a:buNone/>
              <a:defRPr sz="1500"/>
            </a:lvl8pPr>
            <a:lvl9pPr marL="274267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35" indent="0">
              <a:buNone/>
              <a:defRPr sz="900"/>
            </a:lvl2pPr>
            <a:lvl3pPr marL="685669" indent="0">
              <a:buNone/>
              <a:defRPr sz="800"/>
            </a:lvl3pPr>
            <a:lvl4pPr marL="1028503" indent="0">
              <a:buNone/>
              <a:defRPr sz="700"/>
            </a:lvl4pPr>
            <a:lvl5pPr marL="1371337" indent="0">
              <a:buNone/>
              <a:defRPr sz="700"/>
            </a:lvl5pPr>
            <a:lvl6pPr marL="1714171" indent="0">
              <a:buNone/>
              <a:defRPr sz="700"/>
            </a:lvl6pPr>
            <a:lvl7pPr marL="2057005" indent="0">
              <a:buNone/>
              <a:defRPr sz="700"/>
            </a:lvl7pPr>
            <a:lvl8pPr marL="2399840" indent="0">
              <a:buNone/>
              <a:defRPr sz="700"/>
            </a:lvl8pPr>
            <a:lvl9pPr marL="274267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3" indent="0" algn="ctr">
              <a:buNone/>
              <a:defRPr sz="1500"/>
            </a:lvl2pPr>
            <a:lvl3pPr marL="685686" indent="0" algn="ctr">
              <a:buNone/>
              <a:defRPr sz="1300"/>
            </a:lvl3pPr>
            <a:lvl4pPr marL="1028529" indent="0" algn="ctr">
              <a:buNone/>
              <a:defRPr sz="1200"/>
            </a:lvl4pPr>
            <a:lvl5pPr marL="1371371" indent="0" algn="ctr">
              <a:buNone/>
              <a:defRPr sz="1200"/>
            </a:lvl5pPr>
            <a:lvl6pPr marL="1714214" indent="0" algn="ctr">
              <a:buNone/>
              <a:defRPr sz="1200"/>
            </a:lvl6pPr>
            <a:lvl7pPr marL="2057057" indent="0" algn="ctr">
              <a:buNone/>
              <a:defRPr sz="1200"/>
            </a:lvl7pPr>
            <a:lvl8pPr marL="2399900" indent="0" algn="ctr">
              <a:buNone/>
              <a:defRPr sz="1200"/>
            </a:lvl8pPr>
            <a:lvl9pPr marL="274274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500" b="1"/>
            </a:lvl2pPr>
            <a:lvl3pPr marL="685686" indent="0">
              <a:buNone/>
              <a:defRPr sz="1300" b="1"/>
            </a:lvl3pPr>
            <a:lvl4pPr marL="1028529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4" indent="0">
              <a:buNone/>
              <a:defRPr sz="1200" b="1"/>
            </a:lvl6pPr>
            <a:lvl7pPr marL="2057057" indent="0">
              <a:buNone/>
              <a:defRPr sz="1200" b="1"/>
            </a:lvl7pPr>
            <a:lvl8pPr marL="2399900" indent="0">
              <a:buNone/>
              <a:defRPr sz="1200" b="1"/>
            </a:lvl8pPr>
            <a:lvl9pPr marL="274274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500" b="1"/>
            </a:lvl2pPr>
            <a:lvl3pPr marL="685686" indent="0">
              <a:buNone/>
              <a:defRPr sz="1300" b="1"/>
            </a:lvl3pPr>
            <a:lvl4pPr marL="1028529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4" indent="0">
              <a:buNone/>
              <a:defRPr sz="1200" b="1"/>
            </a:lvl6pPr>
            <a:lvl7pPr marL="2057057" indent="0">
              <a:buNone/>
              <a:defRPr sz="1200" b="1"/>
            </a:lvl7pPr>
            <a:lvl8pPr marL="2399900" indent="0">
              <a:buNone/>
              <a:defRPr sz="1200" b="1"/>
            </a:lvl8pPr>
            <a:lvl9pPr marL="274274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100"/>
            </a:lvl2pPr>
            <a:lvl3pPr marL="685686" indent="0">
              <a:buNone/>
              <a:defRPr sz="900"/>
            </a:lvl3pPr>
            <a:lvl4pPr marL="1028529" indent="0">
              <a:buNone/>
              <a:defRPr sz="800"/>
            </a:lvl4pPr>
            <a:lvl5pPr marL="1371371" indent="0">
              <a:buNone/>
              <a:defRPr sz="800"/>
            </a:lvl5pPr>
            <a:lvl6pPr marL="1714214" indent="0">
              <a:buNone/>
              <a:defRPr sz="800"/>
            </a:lvl6pPr>
            <a:lvl7pPr marL="2057057" indent="0">
              <a:buNone/>
              <a:defRPr sz="800"/>
            </a:lvl7pPr>
            <a:lvl8pPr marL="2399900" indent="0">
              <a:buNone/>
              <a:defRPr sz="800"/>
            </a:lvl8pPr>
            <a:lvl9pPr marL="27427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43" indent="0">
              <a:buNone/>
              <a:defRPr sz="2100"/>
            </a:lvl2pPr>
            <a:lvl3pPr marL="685686" indent="0">
              <a:buNone/>
              <a:defRPr sz="1800"/>
            </a:lvl3pPr>
            <a:lvl4pPr marL="1028529" indent="0">
              <a:buNone/>
              <a:defRPr sz="1500"/>
            </a:lvl4pPr>
            <a:lvl5pPr marL="1371371" indent="0">
              <a:buNone/>
              <a:defRPr sz="1500"/>
            </a:lvl5pPr>
            <a:lvl6pPr marL="1714214" indent="0">
              <a:buNone/>
              <a:defRPr sz="1500"/>
            </a:lvl6pPr>
            <a:lvl7pPr marL="2057057" indent="0">
              <a:buNone/>
              <a:defRPr sz="1500"/>
            </a:lvl7pPr>
            <a:lvl8pPr marL="2399900" indent="0">
              <a:buNone/>
              <a:defRPr sz="1500"/>
            </a:lvl8pPr>
            <a:lvl9pPr marL="2742743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100"/>
            </a:lvl2pPr>
            <a:lvl3pPr marL="685686" indent="0">
              <a:buNone/>
              <a:defRPr sz="900"/>
            </a:lvl3pPr>
            <a:lvl4pPr marL="1028529" indent="0">
              <a:buNone/>
              <a:defRPr sz="800"/>
            </a:lvl4pPr>
            <a:lvl5pPr marL="1371371" indent="0">
              <a:buNone/>
              <a:defRPr sz="800"/>
            </a:lvl5pPr>
            <a:lvl6pPr marL="1714214" indent="0">
              <a:buNone/>
              <a:defRPr sz="800"/>
            </a:lvl6pPr>
            <a:lvl7pPr marL="2057057" indent="0">
              <a:buNone/>
              <a:defRPr sz="800"/>
            </a:lvl7pPr>
            <a:lvl8pPr marL="2399900" indent="0">
              <a:buNone/>
              <a:defRPr sz="800"/>
            </a:lvl8pPr>
            <a:lvl9pPr marL="27427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CE22-0441-4261-AEE6-71AFBE6546A4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10/24/2017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9FD7-8CB2-43C1-B7D7-5A236D7C92BD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3" indent="0" algn="ctr">
              <a:buNone/>
              <a:defRPr sz="1500"/>
            </a:lvl2pPr>
            <a:lvl3pPr marL="685686" indent="0" algn="ctr">
              <a:buNone/>
              <a:defRPr sz="1300"/>
            </a:lvl3pPr>
            <a:lvl4pPr marL="1028529" indent="0" algn="ctr">
              <a:buNone/>
              <a:defRPr sz="1200"/>
            </a:lvl4pPr>
            <a:lvl5pPr marL="1371371" indent="0" algn="ctr">
              <a:buNone/>
              <a:defRPr sz="1200"/>
            </a:lvl5pPr>
            <a:lvl6pPr marL="1714214" indent="0" algn="ctr">
              <a:buNone/>
              <a:defRPr sz="1200"/>
            </a:lvl6pPr>
            <a:lvl7pPr marL="2057057" indent="0" algn="ctr">
              <a:buNone/>
              <a:defRPr sz="1200"/>
            </a:lvl7pPr>
            <a:lvl8pPr marL="2399900" indent="0" algn="ctr">
              <a:buNone/>
              <a:defRPr sz="1200"/>
            </a:lvl8pPr>
            <a:lvl9pPr marL="274274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4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500" b="1"/>
            </a:lvl2pPr>
            <a:lvl3pPr marL="685686" indent="0">
              <a:buNone/>
              <a:defRPr sz="1300" b="1"/>
            </a:lvl3pPr>
            <a:lvl4pPr marL="1028529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4" indent="0">
              <a:buNone/>
              <a:defRPr sz="1200" b="1"/>
            </a:lvl6pPr>
            <a:lvl7pPr marL="2057057" indent="0">
              <a:buNone/>
              <a:defRPr sz="1200" b="1"/>
            </a:lvl7pPr>
            <a:lvl8pPr marL="2399900" indent="0">
              <a:buNone/>
              <a:defRPr sz="1200" b="1"/>
            </a:lvl8pPr>
            <a:lvl9pPr marL="274274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3" indent="0">
              <a:buNone/>
              <a:defRPr sz="1500" b="1"/>
            </a:lvl2pPr>
            <a:lvl3pPr marL="685686" indent="0">
              <a:buNone/>
              <a:defRPr sz="1300" b="1"/>
            </a:lvl3pPr>
            <a:lvl4pPr marL="1028529" indent="0">
              <a:buNone/>
              <a:defRPr sz="1200" b="1"/>
            </a:lvl4pPr>
            <a:lvl5pPr marL="1371371" indent="0">
              <a:buNone/>
              <a:defRPr sz="1200" b="1"/>
            </a:lvl5pPr>
            <a:lvl6pPr marL="1714214" indent="0">
              <a:buNone/>
              <a:defRPr sz="1200" b="1"/>
            </a:lvl6pPr>
            <a:lvl7pPr marL="2057057" indent="0">
              <a:buNone/>
              <a:defRPr sz="1200" b="1"/>
            </a:lvl7pPr>
            <a:lvl8pPr marL="2399900" indent="0">
              <a:buNone/>
              <a:defRPr sz="1200" b="1"/>
            </a:lvl8pPr>
            <a:lvl9pPr marL="274274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100"/>
            </a:lvl2pPr>
            <a:lvl3pPr marL="685686" indent="0">
              <a:buNone/>
              <a:defRPr sz="900"/>
            </a:lvl3pPr>
            <a:lvl4pPr marL="1028529" indent="0">
              <a:buNone/>
              <a:defRPr sz="800"/>
            </a:lvl4pPr>
            <a:lvl5pPr marL="1371371" indent="0">
              <a:buNone/>
              <a:defRPr sz="800"/>
            </a:lvl5pPr>
            <a:lvl6pPr marL="1714214" indent="0">
              <a:buNone/>
              <a:defRPr sz="800"/>
            </a:lvl6pPr>
            <a:lvl7pPr marL="2057057" indent="0">
              <a:buNone/>
              <a:defRPr sz="800"/>
            </a:lvl7pPr>
            <a:lvl8pPr marL="2399900" indent="0">
              <a:buNone/>
              <a:defRPr sz="800"/>
            </a:lvl8pPr>
            <a:lvl9pPr marL="27427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3" indent="0">
              <a:buNone/>
              <a:defRPr sz="2100"/>
            </a:lvl2pPr>
            <a:lvl3pPr marL="685686" indent="0">
              <a:buNone/>
              <a:defRPr sz="1800"/>
            </a:lvl3pPr>
            <a:lvl4pPr marL="1028529" indent="0">
              <a:buNone/>
              <a:defRPr sz="1500"/>
            </a:lvl4pPr>
            <a:lvl5pPr marL="1371371" indent="0">
              <a:buNone/>
              <a:defRPr sz="1500"/>
            </a:lvl5pPr>
            <a:lvl6pPr marL="1714214" indent="0">
              <a:buNone/>
              <a:defRPr sz="1500"/>
            </a:lvl6pPr>
            <a:lvl7pPr marL="2057057" indent="0">
              <a:buNone/>
              <a:defRPr sz="1500"/>
            </a:lvl7pPr>
            <a:lvl8pPr marL="2399900" indent="0">
              <a:buNone/>
              <a:defRPr sz="1500"/>
            </a:lvl8pPr>
            <a:lvl9pPr marL="274274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3" indent="0">
              <a:buNone/>
              <a:defRPr sz="1100"/>
            </a:lvl2pPr>
            <a:lvl3pPr marL="685686" indent="0">
              <a:buNone/>
              <a:defRPr sz="900"/>
            </a:lvl3pPr>
            <a:lvl4pPr marL="1028529" indent="0">
              <a:buNone/>
              <a:defRPr sz="800"/>
            </a:lvl4pPr>
            <a:lvl5pPr marL="1371371" indent="0">
              <a:buNone/>
              <a:defRPr sz="800"/>
            </a:lvl5pPr>
            <a:lvl6pPr marL="1714214" indent="0">
              <a:buNone/>
              <a:defRPr sz="800"/>
            </a:lvl6pPr>
            <a:lvl7pPr marL="2057057" indent="0">
              <a:buNone/>
              <a:defRPr sz="800"/>
            </a:lvl7pPr>
            <a:lvl8pPr marL="2399900" indent="0">
              <a:buNone/>
              <a:defRPr sz="800"/>
            </a:lvl8pPr>
            <a:lvl9pPr marL="27427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80" indent="0">
              <a:buNone/>
              <a:defRPr sz="900"/>
            </a:lvl7pPr>
            <a:lvl8pPr marL="3200026" indent="0">
              <a:buNone/>
              <a:defRPr sz="900"/>
            </a:lvl8pPr>
            <a:lvl9pPr marL="36571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19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0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0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0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12" indent="0">
              <a:buNone/>
              <a:defRPr sz="1800" b="1"/>
            </a:lvl2pPr>
            <a:lvl3pPr marL="816023" indent="0">
              <a:buNone/>
              <a:defRPr sz="1600" b="1"/>
            </a:lvl3pPr>
            <a:lvl4pPr marL="1224035" indent="0">
              <a:buNone/>
              <a:defRPr sz="1400" b="1"/>
            </a:lvl4pPr>
            <a:lvl5pPr marL="1632047" indent="0">
              <a:buNone/>
              <a:defRPr sz="1400" b="1"/>
            </a:lvl5pPr>
            <a:lvl6pPr marL="2040058" indent="0">
              <a:buNone/>
              <a:defRPr sz="1400" b="1"/>
            </a:lvl6pPr>
            <a:lvl7pPr marL="2448069" indent="0">
              <a:buNone/>
              <a:defRPr sz="1400" b="1"/>
            </a:lvl7pPr>
            <a:lvl8pPr marL="2856080" indent="0">
              <a:buNone/>
              <a:defRPr sz="1400" b="1"/>
            </a:lvl8pPr>
            <a:lvl9pPr marL="32640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12" indent="0">
              <a:buNone/>
              <a:defRPr sz="1800" b="1"/>
            </a:lvl2pPr>
            <a:lvl3pPr marL="816023" indent="0">
              <a:buNone/>
              <a:defRPr sz="1600" b="1"/>
            </a:lvl3pPr>
            <a:lvl4pPr marL="1224035" indent="0">
              <a:buNone/>
              <a:defRPr sz="1400" b="1"/>
            </a:lvl4pPr>
            <a:lvl5pPr marL="1632047" indent="0">
              <a:buNone/>
              <a:defRPr sz="1400" b="1"/>
            </a:lvl5pPr>
            <a:lvl6pPr marL="2040058" indent="0">
              <a:buNone/>
              <a:defRPr sz="1400" b="1"/>
            </a:lvl6pPr>
            <a:lvl7pPr marL="2448069" indent="0">
              <a:buNone/>
              <a:defRPr sz="1400" b="1"/>
            </a:lvl7pPr>
            <a:lvl8pPr marL="2856080" indent="0">
              <a:buNone/>
              <a:defRPr sz="1400" b="1"/>
            </a:lvl8pPr>
            <a:lvl9pPr marL="32640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012" indent="0">
              <a:buNone/>
              <a:defRPr sz="1100"/>
            </a:lvl2pPr>
            <a:lvl3pPr marL="816023" indent="0">
              <a:buNone/>
              <a:defRPr sz="900"/>
            </a:lvl3pPr>
            <a:lvl4pPr marL="1224035" indent="0">
              <a:buNone/>
              <a:defRPr sz="800"/>
            </a:lvl4pPr>
            <a:lvl5pPr marL="1632047" indent="0">
              <a:buNone/>
              <a:defRPr sz="800"/>
            </a:lvl5pPr>
            <a:lvl6pPr marL="2040058" indent="0">
              <a:buNone/>
              <a:defRPr sz="800"/>
            </a:lvl6pPr>
            <a:lvl7pPr marL="2448069" indent="0">
              <a:buNone/>
              <a:defRPr sz="800"/>
            </a:lvl7pPr>
            <a:lvl8pPr marL="2856080" indent="0">
              <a:buNone/>
              <a:defRPr sz="800"/>
            </a:lvl8pPr>
            <a:lvl9pPr marL="32640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012" indent="0">
              <a:buNone/>
              <a:defRPr sz="2500"/>
            </a:lvl2pPr>
            <a:lvl3pPr marL="816023" indent="0">
              <a:buNone/>
              <a:defRPr sz="2100"/>
            </a:lvl3pPr>
            <a:lvl4pPr marL="1224035" indent="0">
              <a:buNone/>
              <a:defRPr sz="1800"/>
            </a:lvl4pPr>
            <a:lvl5pPr marL="1632047" indent="0">
              <a:buNone/>
              <a:defRPr sz="1800"/>
            </a:lvl5pPr>
            <a:lvl6pPr marL="2040058" indent="0">
              <a:buNone/>
              <a:defRPr sz="1800"/>
            </a:lvl6pPr>
            <a:lvl7pPr marL="2448069" indent="0">
              <a:buNone/>
              <a:defRPr sz="1800"/>
            </a:lvl7pPr>
            <a:lvl8pPr marL="2856080" indent="0">
              <a:buNone/>
              <a:defRPr sz="1800"/>
            </a:lvl8pPr>
            <a:lvl9pPr marL="3264092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012" indent="0">
              <a:buNone/>
              <a:defRPr sz="1100"/>
            </a:lvl2pPr>
            <a:lvl3pPr marL="816023" indent="0">
              <a:buNone/>
              <a:defRPr sz="900"/>
            </a:lvl3pPr>
            <a:lvl4pPr marL="1224035" indent="0">
              <a:buNone/>
              <a:defRPr sz="800"/>
            </a:lvl4pPr>
            <a:lvl5pPr marL="1632047" indent="0">
              <a:buNone/>
              <a:defRPr sz="800"/>
            </a:lvl5pPr>
            <a:lvl6pPr marL="2040058" indent="0">
              <a:buNone/>
              <a:defRPr sz="800"/>
            </a:lvl6pPr>
            <a:lvl7pPr marL="2448069" indent="0">
              <a:buNone/>
              <a:defRPr sz="800"/>
            </a:lvl7pPr>
            <a:lvl8pPr marL="2856080" indent="0">
              <a:buNone/>
              <a:defRPr sz="800"/>
            </a:lvl8pPr>
            <a:lvl9pPr marL="32640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247652"/>
            <a:ext cx="3290888" cy="52661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9" y="247652"/>
            <a:ext cx="9723437" cy="52661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711" y="3600453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17711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80" indent="0">
              <a:buNone/>
              <a:defRPr sz="2000"/>
            </a:lvl7pPr>
            <a:lvl8pPr marL="3200026" indent="0">
              <a:buNone/>
              <a:defRPr sz="2000"/>
            </a:lvl8pPr>
            <a:lvl9pPr marL="36571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7711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80" indent="0">
              <a:buNone/>
              <a:defRPr sz="900"/>
            </a:lvl7pPr>
            <a:lvl8pPr marL="3200026" indent="0">
              <a:buNone/>
              <a:defRPr sz="900"/>
            </a:lvl8pPr>
            <a:lvl9pPr marL="36571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24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lIns="68588" tIns="34294" rIns="68588" bIns="34294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0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0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0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12" indent="0">
              <a:buNone/>
              <a:defRPr sz="1800" b="1"/>
            </a:lvl2pPr>
            <a:lvl3pPr marL="816023" indent="0">
              <a:buNone/>
              <a:defRPr sz="1600" b="1"/>
            </a:lvl3pPr>
            <a:lvl4pPr marL="1224035" indent="0">
              <a:buNone/>
              <a:defRPr sz="1400" b="1"/>
            </a:lvl4pPr>
            <a:lvl5pPr marL="1632047" indent="0">
              <a:buNone/>
              <a:defRPr sz="1400" b="1"/>
            </a:lvl5pPr>
            <a:lvl6pPr marL="2040058" indent="0">
              <a:buNone/>
              <a:defRPr sz="1400" b="1"/>
            </a:lvl6pPr>
            <a:lvl7pPr marL="2448069" indent="0">
              <a:buNone/>
              <a:defRPr sz="1400" b="1"/>
            </a:lvl7pPr>
            <a:lvl8pPr marL="2856080" indent="0">
              <a:buNone/>
              <a:defRPr sz="1400" b="1"/>
            </a:lvl8pPr>
            <a:lvl9pPr marL="32640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12" indent="0">
              <a:buNone/>
              <a:defRPr sz="1800" b="1"/>
            </a:lvl2pPr>
            <a:lvl3pPr marL="816023" indent="0">
              <a:buNone/>
              <a:defRPr sz="1600" b="1"/>
            </a:lvl3pPr>
            <a:lvl4pPr marL="1224035" indent="0">
              <a:buNone/>
              <a:defRPr sz="1400" b="1"/>
            </a:lvl4pPr>
            <a:lvl5pPr marL="1632047" indent="0">
              <a:buNone/>
              <a:defRPr sz="1400" b="1"/>
            </a:lvl5pPr>
            <a:lvl6pPr marL="2040058" indent="0">
              <a:buNone/>
              <a:defRPr sz="1400" b="1"/>
            </a:lvl6pPr>
            <a:lvl7pPr marL="2448069" indent="0">
              <a:buNone/>
              <a:defRPr sz="1400" b="1"/>
            </a:lvl7pPr>
            <a:lvl8pPr marL="2856080" indent="0">
              <a:buNone/>
              <a:defRPr sz="1400" b="1"/>
            </a:lvl8pPr>
            <a:lvl9pPr marL="32640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012" indent="0">
              <a:buNone/>
              <a:defRPr sz="1100"/>
            </a:lvl2pPr>
            <a:lvl3pPr marL="816023" indent="0">
              <a:buNone/>
              <a:defRPr sz="900"/>
            </a:lvl3pPr>
            <a:lvl4pPr marL="1224035" indent="0">
              <a:buNone/>
              <a:defRPr sz="800"/>
            </a:lvl4pPr>
            <a:lvl5pPr marL="1632047" indent="0">
              <a:buNone/>
              <a:defRPr sz="800"/>
            </a:lvl5pPr>
            <a:lvl6pPr marL="2040058" indent="0">
              <a:buNone/>
              <a:defRPr sz="800"/>
            </a:lvl6pPr>
            <a:lvl7pPr marL="2448069" indent="0">
              <a:buNone/>
              <a:defRPr sz="800"/>
            </a:lvl7pPr>
            <a:lvl8pPr marL="2856080" indent="0">
              <a:buNone/>
              <a:defRPr sz="800"/>
            </a:lvl8pPr>
            <a:lvl9pPr marL="32640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012" indent="0">
              <a:buNone/>
              <a:defRPr sz="2500"/>
            </a:lvl2pPr>
            <a:lvl3pPr marL="816023" indent="0">
              <a:buNone/>
              <a:defRPr sz="2100"/>
            </a:lvl3pPr>
            <a:lvl4pPr marL="1224035" indent="0">
              <a:buNone/>
              <a:defRPr sz="1800"/>
            </a:lvl4pPr>
            <a:lvl5pPr marL="1632047" indent="0">
              <a:buNone/>
              <a:defRPr sz="1800"/>
            </a:lvl5pPr>
            <a:lvl6pPr marL="2040058" indent="0">
              <a:buNone/>
              <a:defRPr sz="1800"/>
            </a:lvl6pPr>
            <a:lvl7pPr marL="2448069" indent="0">
              <a:buNone/>
              <a:defRPr sz="1800"/>
            </a:lvl7pPr>
            <a:lvl8pPr marL="2856080" indent="0">
              <a:buNone/>
              <a:defRPr sz="1800"/>
            </a:lvl8pPr>
            <a:lvl9pPr marL="3264092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012" indent="0">
              <a:buNone/>
              <a:defRPr sz="1100"/>
            </a:lvl2pPr>
            <a:lvl3pPr marL="816023" indent="0">
              <a:buNone/>
              <a:defRPr sz="900"/>
            </a:lvl3pPr>
            <a:lvl4pPr marL="1224035" indent="0">
              <a:buNone/>
              <a:defRPr sz="800"/>
            </a:lvl4pPr>
            <a:lvl5pPr marL="1632047" indent="0">
              <a:buNone/>
              <a:defRPr sz="800"/>
            </a:lvl5pPr>
            <a:lvl6pPr marL="2040058" indent="0">
              <a:buNone/>
              <a:defRPr sz="800"/>
            </a:lvl6pPr>
            <a:lvl7pPr marL="2448069" indent="0">
              <a:buNone/>
              <a:defRPr sz="800"/>
            </a:lvl7pPr>
            <a:lvl8pPr marL="2856080" indent="0">
              <a:buNone/>
              <a:defRPr sz="800"/>
            </a:lvl8pPr>
            <a:lvl9pPr marL="32640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_Kevin_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17" y="0"/>
            <a:ext cx="9260145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0367" y="205979"/>
            <a:ext cx="6319119" cy="85725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0367" y="1200151"/>
            <a:ext cx="6319120" cy="3761907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147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457147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863" indent="-285717" algn="l" defTabSz="457147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371440" indent="-457147" algn="l" defTabSz="457147" rtl="0" eaLnBrk="1" latinLnBrk="0" hangingPunct="1">
        <a:spcBef>
          <a:spcPct val="20000"/>
        </a:spcBef>
        <a:buFont typeface="+mj-lt"/>
        <a:buAutoNum type="arabicPeriod"/>
        <a:defRPr sz="2200" kern="1200">
          <a:solidFill>
            <a:srgbClr val="FFFFFF"/>
          </a:solidFill>
          <a:latin typeface="+mn-lt"/>
          <a:ea typeface="+mn-ea"/>
          <a:cs typeface="+mn-cs"/>
        </a:defRPr>
      </a:lvl3pPr>
      <a:lvl4pPr marL="1828586" indent="-457147" algn="l" defTabSz="457147" rtl="0" eaLnBrk="1" latinLnBrk="0" hangingPunct="1">
        <a:spcBef>
          <a:spcPct val="20000"/>
        </a:spcBef>
        <a:buFont typeface="+mj-lt"/>
        <a:buAutoNum type="alphaLcParenR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228590" indent="-400004" algn="l" defTabSz="457147" rtl="0" eaLnBrk="1" latinLnBrk="0" hangingPunct="1">
        <a:spcBef>
          <a:spcPct val="20000"/>
        </a:spcBef>
        <a:buFont typeface="+mj-lt"/>
        <a:buAutoNum type="romanU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307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0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7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3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7" y="0"/>
            <a:ext cx="9233647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20" y="205979"/>
            <a:ext cx="8229362" cy="85725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20" y="1200152"/>
            <a:ext cx="8229362" cy="3394472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20" y="4767264"/>
            <a:ext cx="2132965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A1785-9884-5D4E-B5C0-8ED4226649C6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823" y="4767264"/>
            <a:ext cx="2896354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4767264"/>
            <a:ext cx="2132964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0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342946" rtl="0" eaLnBrk="1" latinLnBrk="0" hangingPunct="1"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7209" indent="-257209" algn="l" defTabSz="342946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287" indent="-214341" algn="l" defTabSz="342946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364" indent="-171473" algn="l" defTabSz="342946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310" indent="-171473" algn="l" defTabSz="342946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256" indent="-171473" algn="l" defTabSz="342946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6201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3429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136" tIns="34293" rIns="68136" bIns="3429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136" tIns="34293" rIns="68136" bIns="3429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68136" tIns="34293" rIns="68136" bIns="34293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0757"/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0757"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68136" tIns="34293" rIns="68136" bIns="34293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075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68136" tIns="34293" rIns="68136" bIns="34293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0757"/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075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0757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Century Gothic Regular" charset="0"/>
          <a:ea typeface="+mj-ea"/>
          <a:cs typeface="+mj-cs"/>
        </a:defRPr>
      </a:lvl1pPr>
    </p:titleStyle>
    <p:bodyStyle>
      <a:lvl1pPr marL="170264" indent="-170264" algn="l" defTabSz="6807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510793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851020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191249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1531573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1872040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11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2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290" indent="-170264" algn="l" defTabSz="680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230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757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136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513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2041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2270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2500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2910" algn="l" defTabSz="68075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fld id="{6C505383-E065-4242-B0E8-D1FB48D54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6"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fld id="{35F1D96F-8874-5C46-AC5D-CA523DF55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6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1" indent="-171421" algn="l" defTabSz="68568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4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7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50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93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36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8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21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64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6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9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71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14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7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00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43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6"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2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8566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5" indent="-257125" algn="l" defTabSz="68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06" indent="-214272" algn="l" defTabSz="685669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5" indent="-171417" algn="l" defTabSz="68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20" indent="-171417" algn="l" defTabSz="685669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55" indent="-171417" algn="l" defTabSz="685669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89" indent="-171417" algn="l" defTabSz="68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23" indent="-171417" algn="l" defTabSz="68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57" indent="-171417" algn="l" defTabSz="68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91" indent="-171417" algn="l" defTabSz="68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5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9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03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37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71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05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40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75" algn="l" defTabSz="6856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 fontAlgn="base">
              <a:spcBef>
                <a:spcPct val="0"/>
              </a:spcBef>
              <a:spcAft>
                <a:spcPct val="0"/>
              </a:spcAft>
              <a:defRPr/>
            </a:pPr>
            <a:fld id="{E6B70634-2174-412D-8A5B-1479AD43B505}" type="slidenum">
              <a:rPr lang="en-US" u="sng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56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8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/>
  <p:txStyles>
    <p:titleStyle>
      <a:lvl1pPr algn="l" defTabSz="6856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1" indent="-171421" algn="l" defTabSz="6856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4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7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50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93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36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8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21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64" indent="-171421" algn="l" defTabSz="6856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6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9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71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14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7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00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43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fld id="{3F813C00-147B-A24E-BA83-9A0AB1DB5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6"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6"/>
            <a:fld id="{B4D99B5D-D7E0-C741-92EC-67AF48B59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6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1" indent="-171421" algn="l" defTabSz="68568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4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7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50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93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36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8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21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64" indent="-171421" algn="l" defTabSz="6856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6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9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71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14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7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00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43" algn="l" defTabSz="6856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7980" tIns="48990" rIns="97980" bIns="489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7980" tIns="48990" rIns="97980" bIns="489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7980" tIns="48990" rIns="97980" bIns="4899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012"/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012"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97980" tIns="48990" rIns="97980" bIns="4899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01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7980" tIns="48990" rIns="97980" bIns="4899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012"/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01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40801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09" indent="-306009" algn="l" defTabSz="408012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019" indent="-255007" algn="l" defTabSz="408012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029" indent="-204005" algn="l" defTabSz="40801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041" indent="-204005" algn="l" defTabSz="408012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052" indent="-204005" algn="l" defTabSz="408012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64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075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087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099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12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023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35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047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058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069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080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092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7980" tIns="48990" rIns="97980" bIns="489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7980" tIns="48990" rIns="97980" bIns="489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7980" tIns="48990" rIns="97980" bIns="4899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012"/>
            <a:fld id="{74DED8F2-A75D-BB4F-BAC3-EA8A9DA190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012"/>
              <a:t>10/24/2017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97980" tIns="48990" rIns="97980" bIns="4899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01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7980" tIns="48990" rIns="97980" bIns="4899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012"/>
            <a:fld id="{3FD08D29-016E-5C48-8859-847E2ACEB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01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defTabSz="40801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09" indent="-306009" algn="l" defTabSz="408012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019" indent="-255007" algn="l" defTabSz="408012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029" indent="-204005" algn="l" defTabSz="40801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041" indent="-204005" algn="l" defTabSz="408012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052" indent="-204005" algn="l" defTabSz="408012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64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075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087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099" indent="-204005" algn="l" defTabSz="40801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12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023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35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047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058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069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080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092" algn="l" defTabSz="4080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comments" Target="../comments/commen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75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iStock_00001256950PUZZ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792" y="671"/>
            <a:ext cx="10305192" cy="51409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771" y="300250"/>
            <a:ext cx="6312293" cy="76174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x-none" altLang="zh-TW" sz="4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美安公司的</a:t>
            </a:r>
            <a:r>
              <a:rPr lang="x-none" sz="4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宏大願景…</a:t>
            </a:r>
          </a:p>
        </p:txBody>
      </p:sp>
    </p:spTree>
    <p:extLst>
      <p:ext uri="{BB962C8B-B14F-4D97-AF65-F5344CB8AC3E}">
        <p14:creationId xmlns:p14="http://schemas.microsoft.com/office/powerpoint/2010/main" val="20032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 12"/>
          <p:cNvSpPr>
            <a:spLocks noChangeShapeType="1"/>
          </p:cNvSpPr>
          <p:nvPr/>
        </p:nvSpPr>
        <p:spPr bwMode="auto">
          <a:xfrm flipV="1">
            <a:off x="2433591" y="914400"/>
            <a:ext cx="1200463" cy="13716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62" name="Line 3"/>
          <p:cNvSpPr>
            <a:spLocks noChangeShapeType="1"/>
          </p:cNvSpPr>
          <p:nvPr/>
        </p:nvSpPr>
        <p:spPr bwMode="auto">
          <a:xfrm>
            <a:off x="6320803" y="1714500"/>
            <a:ext cx="514484" cy="5715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63" name="Line 26"/>
          <p:cNvSpPr>
            <a:spLocks noChangeShapeType="1"/>
          </p:cNvSpPr>
          <p:nvPr/>
        </p:nvSpPr>
        <p:spPr bwMode="auto">
          <a:xfrm flipV="1">
            <a:off x="4605857" y="921544"/>
            <a:ext cx="0" cy="735806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64" name="Line 5"/>
          <p:cNvSpPr>
            <a:spLocks noChangeShapeType="1"/>
          </p:cNvSpPr>
          <p:nvPr/>
        </p:nvSpPr>
        <p:spPr bwMode="auto">
          <a:xfrm flipH="1">
            <a:off x="5577660" y="3714750"/>
            <a:ext cx="628814" cy="6858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grpSp>
        <p:nvGrpSpPr>
          <p:cNvPr id="65" name="Group 6"/>
          <p:cNvGrpSpPr>
            <a:grpSpLocks/>
          </p:cNvGrpSpPr>
          <p:nvPr/>
        </p:nvGrpSpPr>
        <p:grpSpPr bwMode="auto">
          <a:xfrm>
            <a:off x="3576889" y="571500"/>
            <a:ext cx="2022208" cy="400050"/>
            <a:chOff x="2016" y="480"/>
            <a:chExt cx="1698" cy="336"/>
          </a:xfrm>
        </p:grpSpPr>
        <p:sp>
          <p:nvSpPr>
            <p:cNvPr id="66" name="Rectangle 2"/>
            <p:cNvSpPr>
              <a:spLocks noChangeArrowheads="1"/>
            </p:cNvSpPr>
            <p:nvPr/>
          </p:nvSpPr>
          <p:spPr bwMode="auto">
            <a:xfrm>
              <a:off x="2016" y="480"/>
              <a:ext cx="1680" cy="336"/>
            </a:xfrm>
            <a:prstGeom prst="rect">
              <a:avLst/>
            </a:prstGeom>
            <a:gradFill rotWithShape="1">
              <a:gsLst>
                <a:gs pos="0">
                  <a:srgbClr val="CCECFF">
                    <a:alpha val="62000"/>
                  </a:srgbClr>
                </a:gs>
                <a:gs pos="100000">
                  <a:srgbClr val="CFEDFF">
                    <a:alpha val="60001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 wrap="none" anchor="ctr">
              <a:flatTx/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67" name="Text Box 3"/>
            <p:cNvSpPr txBox="1">
              <a:spLocks noChangeArrowheads="1"/>
            </p:cNvSpPr>
            <p:nvPr/>
          </p:nvSpPr>
          <p:spPr bwMode="auto">
            <a:xfrm>
              <a:off x="2034" y="480"/>
              <a:ext cx="168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x-none" b="1" i="0" dirty="0" smtClean="0">
                  <a:solidFill>
                    <a:srgbClr val="003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產品代理</a:t>
              </a:r>
            </a:p>
          </p:txBody>
        </p:sp>
      </p:grpSp>
      <p:grpSp>
        <p:nvGrpSpPr>
          <p:cNvPr id="68" name="Group 6"/>
          <p:cNvGrpSpPr>
            <a:grpSpLocks/>
          </p:cNvGrpSpPr>
          <p:nvPr/>
        </p:nvGrpSpPr>
        <p:grpSpPr bwMode="auto">
          <a:xfrm>
            <a:off x="5663407" y="2300292"/>
            <a:ext cx="2015062" cy="542926"/>
            <a:chOff x="3768" y="1932"/>
            <a:chExt cx="1692" cy="456"/>
          </a:xfrm>
        </p:grpSpPr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>
              <a:off x="3780" y="1956"/>
              <a:ext cx="1680" cy="432"/>
            </a:xfrm>
            <a:prstGeom prst="rect">
              <a:avLst/>
            </a:prstGeom>
            <a:gradFill rotWithShape="1">
              <a:gsLst>
                <a:gs pos="0">
                  <a:srgbClr val="CCECFF">
                    <a:alpha val="62000"/>
                  </a:srgbClr>
                </a:gs>
                <a:gs pos="100000">
                  <a:srgbClr val="C4E3F5">
                    <a:alpha val="60001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 wrap="none" anchor="ctr">
              <a:flatTx/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70" name="Text Box 7"/>
            <p:cNvSpPr txBox="1">
              <a:spLocks noChangeArrowheads="1"/>
            </p:cNvSpPr>
            <p:nvPr/>
          </p:nvSpPr>
          <p:spPr bwMode="auto">
            <a:xfrm>
              <a:off x="3768" y="1932"/>
              <a:ext cx="168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lnSpc>
                  <a:spcPct val="14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x-none" b="1" i="0" dirty="0" smtClean="0">
                  <a:solidFill>
                    <a:srgbClr val="003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</a:t>
              </a:r>
              <a:r>
                <a:rPr lang="x-none" altLang="zh-TW" b="1" baseline="30000" dirty="0" smtClean="0">
                  <a:solidFill>
                    <a:srgbClr val="003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r>
                <a:rPr lang="x-none" b="1" i="0" dirty="0" smtClean="0">
                  <a:solidFill>
                    <a:srgbClr val="003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</a:t>
              </a:r>
            </a:p>
          </p:txBody>
        </p:sp>
      </p:grpSp>
      <p:grpSp>
        <p:nvGrpSpPr>
          <p:cNvPr id="71" name="Group 9"/>
          <p:cNvGrpSpPr>
            <a:grpSpLocks/>
          </p:cNvGrpSpPr>
          <p:nvPr/>
        </p:nvGrpSpPr>
        <p:grpSpPr bwMode="auto">
          <a:xfrm>
            <a:off x="1518953" y="2343150"/>
            <a:ext cx="2015062" cy="514350"/>
            <a:chOff x="282" y="1962"/>
            <a:chExt cx="1692" cy="432"/>
          </a:xfrm>
        </p:grpSpPr>
        <p:sp>
          <p:nvSpPr>
            <p:cNvPr id="72" name="Rectangle 8"/>
            <p:cNvSpPr>
              <a:spLocks noChangeArrowheads="1"/>
            </p:cNvSpPr>
            <p:nvPr/>
          </p:nvSpPr>
          <p:spPr bwMode="auto">
            <a:xfrm>
              <a:off x="294" y="1962"/>
              <a:ext cx="1680" cy="432"/>
            </a:xfrm>
            <a:prstGeom prst="rect">
              <a:avLst/>
            </a:prstGeom>
            <a:gradFill rotWithShape="1">
              <a:gsLst>
                <a:gs pos="0">
                  <a:srgbClr val="CCECFF">
                    <a:alpha val="62000"/>
                  </a:srgbClr>
                </a:gs>
                <a:gs pos="100000">
                  <a:srgbClr val="C4E3F5">
                    <a:alpha val="60001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 wrap="none" anchor="ctr">
              <a:flatTx/>
            </a:bodyPr>
            <a:lstStyle/>
            <a:p>
              <a:pPr algn="ctr" defTabSz="685891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73" name="Text Box 9"/>
            <p:cNvSpPr txBox="1">
              <a:spLocks noChangeArrowheads="1"/>
            </p:cNvSpPr>
            <p:nvPr/>
          </p:nvSpPr>
          <p:spPr bwMode="auto">
            <a:xfrm>
              <a:off x="282" y="2000"/>
              <a:ext cx="168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x-none" b="1" i="0" dirty="0" smtClean="0">
                  <a:solidFill>
                    <a:srgbClr val="003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網路行銷與支援</a:t>
              </a:r>
            </a:p>
          </p:txBody>
        </p:sp>
      </p:grpSp>
      <p:sp>
        <p:nvSpPr>
          <p:cNvPr id="74" name="Rectangle 10"/>
          <p:cNvSpPr>
            <a:spLocks noChangeArrowheads="1"/>
          </p:cNvSpPr>
          <p:nvPr/>
        </p:nvSpPr>
        <p:spPr bwMode="auto">
          <a:xfrm>
            <a:off x="3919878" y="1714500"/>
            <a:ext cx="1371957" cy="1714500"/>
          </a:xfrm>
          <a:prstGeom prst="rect">
            <a:avLst/>
          </a:prstGeom>
          <a:gradFill rotWithShape="1">
            <a:gsLst>
              <a:gs pos="0">
                <a:srgbClr val="CCECFF">
                  <a:alpha val="70000"/>
                </a:srgbClr>
              </a:gs>
              <a:gs pos="100000">
                <a:srgbClr val="CFEDFF">
                  <a:alpha val="51999"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lIns="68589" tIns="34295" rIns="68589" bIns="34295" anchor="ctr">
            <a:flatTx/>
          </a:bodyPr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charset="0"/>
              <a:ea typeface="MS PGothic"/>
              <a:cs typeface="Arial" charset="0"/>
            </a:endParaRP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3927024" y="1771650"/>
            <a:ext cx="135052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 defTabSz="685891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x-none" sz="2100" b="1" dirty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</a:p>
          <a:p>
            <a:pPr algn="ctr" defTabSz="685891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x-none" sz="2100" b="1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永續收入</a:t>
            </a:r>
          </a:p>
          <a:p>
            <a:pPr algn="ctr" defTabSz="685891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x-none" b="1" i="0" u="sng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管理業績</a:t>
            </a:r>
            <a:endParaRPr lang="en-US" b="1" i="0" u="sng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91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x-none" b="1" i="0" u="sng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</a:t>
            </a:r>
          </a:p>
          <a:p>
            <a:pPr algn="ctr" defTabSz="685891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x-none" sz="2100" b="1" dirty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 flipV="1">
            <a:off x="6206473" y="2857500"/>
            <a:ext cx="685979" cy="9144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77" name="Line 14"/>
          <p:cNvSpPr>
            <a:spLocks noChangeAspect="1" noChangeShapeType="1"/>
          </p:cNvSpPr>
          <p:nvPr/>
        </p:nvSpPr>
        <p:spPr bwMode="auto">
          <a:xfrm flipH="1" flipV="1">
            <a:off x="5577660" y="964407"/>
            <a:ext cx="688361" cy="750094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 flipH="1" flipV="1">
            <a:off x="2262096" y="2857500"/>
            <a:ext cx="1371957" cy="165735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grpSp>
        <p:nvGrpSpPr>
          <p:cNvPr id="79" name="Group 18"/>
          <p:cNvGrpSpPr>
            <a:grpSpLocks/>
          </p:cNvGrpSpPr>
          <p:nvPr/>
        </p:nvGrpSpPr>
        <p:grpSpPr bwMode="auto">
          <a:xfrm>
            <a:off x="1476079" y="1275159"/>
            <a:ext cx="2229431" cy="615554"/>
            <a:chOff x="252" y="1071"/>
            <a:chExt cx="1872" cy="517"/>
          </a:xfrm>
        </p:grpSpPr>
        <p:sp>
          <p:nvSpPr>
            <p:cNvPr id="80" name="Oval 16"/>
            <p:cNvSpPr>
              <a:spLocks noChangeArrowheads="1"/>
            </p:cNvSpPr>
            <p:nvPr/>
          </p:nvSpPr>
          <p:spPr bwMode="auto">
            <a:xfrm>
              <a:off x="384" y="1104"/>
              <a:ext cx="1680" cy="432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81" name="Text Box 17"/>
            <p:cNvSpPr txBox="1">
              <a:spLocks noChangeArrowheads="1"/>
            </p:cNvSpPr>
            <p:nvPr/>
          </p:nvSpPr>
          <p:spPr bwMode="auto">
            <a:xfrm>
              <a:off x="252" y="1071"/>
              <a:ext cx="1872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x-none" sz="17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無數的購物</a:t>
              </a:r>
              <a:r>
                <a:rPr lang="en" sz="17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17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x-none" sz="17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經驗與入口網站</a:t>
              </a:r>
            </a:p>
          </p:txBody>
        </p:sp>
      </p:grpSp>
      <p:grpSp>
        <p:nvGrpSpPr>
          <p:cNvPr id="82" name="Group 21"/>
          <p:cNvGrpSpPr>
            <a:grpSpLocks/>
          </p:cNvGrpSpPr>
          <p:nvPr/>
        </p:nvGrpSpPr>
        <p:grpSpPr bwMode="auto">
          <a:xfrm>
            <a:off x="5427602" y="1300163"/>
            <a:ext cx="2229431" cy="478631"/>
            <a:chOff x="3570" y="1092"/>
            <a:chExt cx="1872" cy="402"/>
          </a:xfrm>
        </p:grpSpPr>
        <p:sp>
          <p:nvSpPr>
            <p:cNvPr id="83" name="Oval 18"/>
            <p:cNvSpPr>
              <a:spLocks noChangeArrowheads="1"/>
            </p:cNvSpPr>
            <p:nvPr/>
          </p:nvSpPr>
          <p:spPr bwMode="auto">
            <a:xfrm>
              <a:off x="3666" y="1092"/>
              <a:ext cx="1680" cy="402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3570" y="1145"/>
              <a:ext cx="187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x-none" b="1" i="0" u="none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無牆百貨商場</a:t>
              </a:r>
            </a:p>
          </p:txBody>
        </p:sp>
      </p:grpSp>
      <p:grpSp>
        <p:nvGrpSpPr>
          <p:cNvPr id="85" name="Group 24"/>
          <p:cNvGrpSpPr>
            <a:grpSpLocks/>
          </p:cNvGrpSpPr>
          <p:nvPr/>
        </p:nvGrpSpPr>
        <p:grpSpPr bwMode="auto">
          <a:xfrm>
            <a:off x="5463330" y="3314700"/>
            <a:ext cx="2229431" cy="514350"/>
            <a:chOff x="3600" y="2784"/>
            <a:chExt cx="1872" cy="432"/>
          </a:xfrm>
        </p:grpSpPr>
        <p:sp>
          <p:nvSpPr>
            <p:cNvPr id="86" name="Oval 22"/>
            <p:cNvSpPr>
              <a:spLocks noChangeArrowheads="1"/>
            </p:cNvSpPr>
            <p:nvPr/>
          </p:nvSpPr>
          <p:spPr bwMode="auto">
            <a:xfrm>
              <a:off x="3672" y="2784"/>
              <a:ext cx="1680" cy="432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000000"/>
                </a:solidFill>
                <a:latin typeface="Arial" charset="0"/>
                <a:ea typeface="MS PGothic"/>
                <a:cs typeface="Arial" charset="0"/>
              </a:endParaRPr>
            </a:p>
          </p:txBody>
        </p:sp>
        <p:sp>
          <p:nvSpPr>
            <p:cNvPr id="87" name="Text Box 23"/>
            <p:cNvSpPr txBox="1">
              <a:spLocks noChangeArrowheads="1"/>
            </p:cNvSpPr>
            <p:nvPr/>
          </p:nvSpPr>
          <p:spPr bwMode="auto">
            <a:xfrm>
              <a:off x="3600" y="2896"/>
              <a:ext cx="18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x-none" sz="1200" dirty="0">
                  <a:solidFill>
                    <a:srgbClr val="000000"/>
                  </a:solidFill>
                  <a:ea typeface="SimSun" pitchFamily="18" charset="0"/>
                </a:rPr>
                <a:t>顧客</a:t>
              </a:r>
            </a:p>
          </p:txBody>
        </p:sp>
      </p:grpSp>
      <p:sp>
        <p:nvSpPr>
          <p:cNvPr id="88" name="Line 24"/>
          <p:cNvSpPr>
            <a:spLocks noChangeShapeType="1"/>
          </p:cNvSpPr>
          <p:nvPr/>
        </p:nvSpPr>
        <p:spPr bwMode="auto">
          <a:xfrm>
            <a:off x="3519724" y="2571750"/>
            <a:ext cx="400154" cy="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89" name="Line 25"/>
          <p:cNvSpPr>
            <a:spLocks noChangeShapeType="1"/>
          </p:cNvSpPr>
          <p:nvPr/>
        </p:nvSpPr>
        <p:spPr bwMode="auto">
          <a:xfrm>
            <a:off x="5291835" y="2578894"/>
            <a:ext cx="400154" cy="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90" name="Line 27"/>
          <p:cNvSpPr>
            <a:spLocks noChangeShapeType="1"/>
          </p:cNvSpPr>
          <p:nvPr/>
        </p:nvSpPr>
        <p:spPr bwMode="auto">
          <a:xfrm flipV="1">
            <a:off x="4605857" y="3429000"/>
            <a:ext cx="0" cy="6858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91" name="Line 28"/>
          <p:cNvSpPr>
            <a:spLocks noChangeShapeType="1"/>
          </p:cNvSpPr>
          <p:nvPr/>
        </p:nvSpPr>
        <p:spPr bwMode="auto">
          <a:xfrm flipH="1" flipV="1">
            <a:off x="5291836" y="3429000"/>
            <a:ext cx="285824" cy="1143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92" name="Line 29"/>
          <p:cNvSpPr>
            <a:spLocks noChangeShapeType="1"/>
          </p:cNvSpPr>
          <p:nvPr/>
        </p:nvSpPr>
        <p:spPr bwMode="auto">
          <a:xfrm flipH="1">
            <a:off x="3634054" y="3429000"/>
            <a:ext cx="285824" cy="1143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93" name="Line 30"/>
          <p:cNvSpPr>
            <a:spLocks noChangeShapeType="1"/>
          </p:cNvSpPr>
          <p:nvPr/>
        </p:nvSpPr>
        <p:spPr bwMode="auto">
          <a:xfrm flipH="1" flipV="1">
            <a:off x="3634054" y="1600200"/>
            <a:ext cx="285824" cy="1143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sp>
        <p:nvSpPr>
          <p:cNvPr id="94" name="Line 31"/>
          <p:cNvSpPr>
            <a:spLocks noChangeShapeType="1"/>
          </p:cNvSpPr>
          <p:nvPr/>
        </p:nvSpPr>
        <p:spPr bwMode="auto">
          <a:xfrm flipH="1">
            <a:off x="5270399" y="1593056"/>
            <a:ext cx="285824" cy="114300"/>
          </a:xfrm>
          <a:prstGeom prst="line">
            <a:avLst/>
          </a:prstGeom>
          <a:noFill/>
          <a:ln w="28575">
            <a:solidFill>
              <a:srgbClr val="DADADA">
                <a:lumMod val="10000"/>
              </a:srgbClr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FBDD5B"/>
              </a:solidFill>
              <a:latin typeface="Trebuchet MS" pitchFamily="34" charset="0"/>
              <a:ea typeface="MS PGothic"/>
            </a:endParaRPr>
          </a:p>
        </p:txBody>
      </p:sp>
      <p:grpSp>
        <p:nvGrpSpPr>
          <p:cNvPr id="95" name="Group 94"/>
          <p:cNvGrpSpPr>
            <a:grpSpLocks/>
          </p:cNvGrpSpPr>
          <p:nvPr/>
        </p:nvGrpSpPr>
        <p:grpSpPr bwMode="auto">
          <a:xfrm>
            <a:off x="3588799" y="4150519"/>
            <a:ext cx="2031735" cy="514350"/>
            <a:chOff x="2026" y="3486"/>
            <a:chExt cx="1706" cy="432"/>
          </a:xfrm>
        </p:grpSpPr>
        <p:sp>
          <p:nvSpPr>
            <p:cNvPr id="96" name="Rectangle 4"/>
            <p:cNvSpPr>
              <a:spLocks noChangeArrowheads="1"/>
            </p:cNvSpPr>
            <p:nvPr/>
          </p:nvSpPr>
          <p:spPr bwMode="auto">
            <a:xfrm>
              <a:off x="2028" y="3486"/>
              <a:ext cx="1704" cy="432"/>
            </a:xfrm>
            <a:prstGeom prst="rect">
              <a:avLst/>
            </a:prstGeom>
            <a:gradFill rotWithShape="1">
              <a:gsLst>
                <a:gs pos="0">
                  <a:srgbClr val="CCECFF">
                    <a:alpha val="62000"/>
                  </a:srgbClr>
                </a:gs>
                <a:gs pos="100000">
                  <a:srgbClr val="C4E3F5">
                    <a:alpha val="60001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 wrap="none" anchor="ctr">
              <a:flatTx/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97" name="Text Box 5"/>
            <p:cNvSpPr txBox="1">
              <a:spLocks noChangeArrowheads="1"/>
            </p:cNvSpPr>
            <p:nvPr/>
          </p:nvSpPr>
          <p:spPr bwMode="auto">
            <a:xfrm>
              <a:off x="2026" y="3648"/>
              <a:ext cx="1704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lnSpc>
                  <a:spcPct val="6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x-none" b="1" i="0" dirty="0" smtClean="0">
                  <a:solidFill>
                    <a:srgbClr val="0033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一對一行銷</a:t>
              </a:r>
            </a:p>
          </p:txBody>
        </p:sp>
      </p:grpSp>
      <p:grpSp>
        <p:nvGrpSpPr>
          <p:cNvPr id="98" name="Group 39"/>
          <p:cNvGrpSpPr>
            <a:grpSpLocks/>
          </p:cNvGrpSpPr>
          <p:nvPr/>
        </p:nvGrpSpPr>
        <p:grpSpPr bwMode="auto">
          <a:xfrm>
            <a:off x="1317608" y="3175354"/>
            <a:ext cx="2466504" cy="755492"/>
            <a:chOff x="252" y="2766"/>
            <a:chExt cx="1938" cy="526"/>
          </a:xfrm>
        </p:grpSpPr>
        <p:sp>
          <p:nvSpPr>
            <p:cNvPr id="99" name="Oval 20"/>
            <p:cNvSpPr>
              <a:spLocks noChangeArrowheads="1"/>
            </p:cNvSpPr>
            <p:nvPr/>
          </p:nvSpPr>
          <p:spPr bwMode="auto">
            <a:xfrm>
              <a:off x="402" y="2766"/>
              <a:ext cx="1680" cy="48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100" name="Text Box 21"/>
            <p:cNvSpPr txBox="1">
              <a:spLocks noChangeArrowheads="1"/>
            </p:cNvSpPr>
            <p:nvPr/>
          </p:nvSpPr>
          <p:spPr bwMode="auto">
            <a:xfrm>
              <a:off x="252" y="2845"/>
              <a:ext cx="1938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685891" fontAlgn="base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x-none" sz="17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透明化的客製調查</a:t>
              </a:r>
              <a:endParaRPr 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685891" fontAlgn="base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x-none" sz="17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與數位行銷</a:t>
              </a:r>
            </a:p>
          </p:txBody>
        </p:sp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5463330" y="3314700"/>
            <a:ext cx="2229431" cy="514350"/>
            <a:chOff x="3600" y="2784"/>
            <a:chExt cx="1872" cy="432"/>
          </a:xfrm>
        </p:grpSpPr>
        <p:sp>
          <p:nvSpPr>
            <p:cNvPr id="102" name="Oval 22"/>
            <p:cNvSpPr>
              <a:spLocks noChangeArrowheads="1"/>
            </p:cNvSpPr>
            <p:nvPr/>
          </p:nvSpPr>
          <p:spPr bwMode="auto">
            <a:xfrm>
              <a:off x="3672" y="2784"/>
              <a:ext cx="1680" cy="432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103" name="Text Box 23"/>
            <p:cNvSpPr txBox="1">
              <a:spLocks noChangeArrowheads="1"/>
            </p:cNvSpPr>
            <p:nvPr/>
          </p:nvSpPr>
          <p:spPr bwMode="auto">
            <a:xfrm>
              <a:off x="3600" y="2869"/>
              <a:ext cx="187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9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x-none" b="1" i="0" u="none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優惠顧客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76" grpId="0" animBg="1"/>
      <p:bldP spid="77" grpId="0" animBg="1"/>
      <p:bldP spid="78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  <p:pic>
        <p:nvPicPr>
          <p:cNvPr id="4" name="Picture 3" descr="JerrySiciliano_PicForP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6351" y="595253"/>
            <a:ext cx="5328737" cy="39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2712527" y="2213264"/>
            <a:ext cx="6431473" cy="27080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76" tIns="44444" rIns="90476" bIns="44444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x-none" sz="6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商機</a:t>
            </a:r>
          </a:p>
          <a:p>
            <a:pPr algn="ctr" eaLnBrk="0" hangingPunct="0">
              <a:defRPr/>
            </a:pPr>
            <a:r>
              <a:rPr lang="x-none" sz="6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</a:p>
          <a:p>
            <a:pPr algn="ctr" eaLnBrk="0" hangingPunct="0">
              <a:defRPr/>
            </a:pPr>
            <a:r>
              <a:rPr lang="x-none" sz="6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穩定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2712527" y="205493"/>
            <a:ext cx="6431474" cy="17711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76" tIns="44444" rIns="90476" bIns="44444" anchor="ctr">
            <a:prstTxWarp prst="textNoShape">
              <a:avLst/>
            </a:prstTxWarp>
          </a:bodyPr>
          <a:lstStyle/>
          <a:p>
            <a:pPr marL="0" lvl="1" algn="ctr" eaLnBrk="0" hangingPunct="0">
              <a:defRPr/>
            </a:pPr>
            <a:r>
              <a:rPr lang="x-none" sz="5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高利潤事業機會</a:t>
            </a:r>
            <a:endParaRPr lang="en-US" sz="53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algn="ctr" eaLnBrk="0" hangingPunct="0">
              <a:defRPr/>
            </a:pPr>
            <a:r>
              <a:rPr lang="x-none" sz="5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立基於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96" y="1518898"/>
            <a:ext cx="6797489" cy="36239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2344" y="737437"/>
            <a:ext cx="7719393" cy="623228"/>
          </a:xfrm>
          <a:prstGeom prst="rect">
            <a:avLst/>
          </a:prstGeom>
        </p:spPr>
        <p:txBody>
          <a:bodyPr wrap="square" lIns="68118" tIns="34285" rIns="68118" bIns="34285">
            <a:spAutoFit/>
          </a:bodyPr>
          <a:lstStyle/>
          <a:p>
            <a:pPr algn="ctr" defTabSz="680518">
              <a:defRPr/>
            </a:pPr>
            <a:r>
              <a:rPr lang="x-none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產品與服務非常有限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x-none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379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49" y="1008937"/>
            <a:ext cx="1822598" cy="365762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54" y="1008937"/>
            <a:ext cx="1822598" cy="365762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3089612" y="2581836"/>
            <a:ext cx="2964777" cy="607849"/>
          </a:xfrm>
          <a:prstGeom prst="rect">
            <a:avLst/>
          </a:prstGeom>
        </p:spPr>
        <p:txBody>
          <a:bodyPr wrap="square" lIns="68118" tIns="34285" rIns="68118" bIns="34285">
            <a:spAutoFit/>
          </a:bodyPr>
          <a:lstStyle/>
          <a:p>
            <a:pPr algn="ctr" defTabSz="680518">
              <a:defRPr/>
            </a:pPr>
            <a:r>
              <a:rPr lang="x-none" sz="3500" dirty="0">
                <a:solidFill>
                  <a:srgbClr val="FFFFFF"/>
                </a:solidFill>
                <a:ea typeface="SimSun" pitchFamily="18" charset="0"/>
              </a:rPr>
              <a:t>LaCreme Lite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2318" y="2050449"/>
            <a:ext cx="2061688" cy="530895"/>
          </a:xfrm>
          <a:prstGeom prst="rect">
            <a:avLst/>
          </a:prstGeom>
        </p:spPr>
        <p:txBody>
          <a:bodyPr wrap="none" lIns="68118" tIns="34285" rIns="68118" bIns="34285">
            <a:spAutoFit/>
          </a:bodyPr>
          <a:lstStyle/>
          <a:p>
            <a:pPr algn="ctr" defTabSz="680518"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產品與服務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448016" y="2551584"/>
            <a:ext cx="224804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7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06874" y="696005"/>
            <a:ext cx="5466392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67875" tIns="33342" rIns="67875" bIns="33342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x-none" sz="33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產品與服務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Picture 9" descr="m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4169" y="1797333"/>
            <a:ext cx="5132930" cy="199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5070" y="4082143"/>
            <a:ext cx="6631127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lIns="67875" tIns="33342" rIns="67875" bIns="33342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x-none" sz="4100" dirty="0">
                <a:solidFill>
                  <a:srgbClr val="FFFFFF"/>
                </a:solidFill>
                <a:ea typeface="SimSun" pitchFamily="18" charset="0"/>
              </a:rPr>
              <a:t>Xtend Car Care</a:t>
            </a:r>
          </a:p>
          <a:p>
            <a:pPr algn="ctr">
              <a:defRPr/>
            </a:pPr>
            <a:endParaRPr lang="en-US" sz="41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225707" y="1954611"/>
            <a:ext cx="4189254" cy="1199840"/>
            <a:chOff x="5633870" y="2605932"/>
            <a:chExt cx="5585673" cy="1600202"/>
          </a:xfrm>
        </p:grpSpPr>
        <p:sp>
          <p:nvSpPr>
            <p:cNvPr id="8" name="Rectangle 7"/>
            <p:cNvSpPr/>
            <p:nvPr/>
          </p:nvSpPr>
          <p:spPr>
            <a:xfrm>
              <a:off x="5633870" y="2608725"/>
              <a:ext cx="1075765" cy="69924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518">
                <a:defRPr/>
              </a:pPr>
              <a:endParaRPr lang="en-US" sz="1400" dirty="0">
                <a:solidFill>
                  <a:prstClr val="white"/>
                </a:solidFill>
                <a:latin typeface="Century Gothic Regular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H="1">
              <a:off x="8658843" y="2605932"/>
              <a:ext cx="2560700" cy="1600202"/>
            </a:xfrm>
            <a:custGeom>
              <a:avLst/>
              <a:gdLst>
                <a:gd name="connsiteX0" fmla="*/ 753036 w 1680882"/>
                <a:gd name="connsiteY0" fmla="*/ 0 h 1600202"/>
                <a:gd name="connsiteX1" fmla="*/ 0 w 1680882"/>
                <a:gd name="connsiteY1" fmla="*/ 0 h 1600202"/>
                <a:gd name="connsiteX2" fmla="*/ 753035 w 1680882"/>
                <a:gd name="connsiteY2" fmla="*/ 800100 h 1600202"/>
                <a:gd name="connsiteX3" fmla="*/ 753035 w 1680882"/>
                <a:gd name="connsiteY3" fmla="*/ 800102 h 1600202"/>
                <a:gd name="connsiteX4" fmla="*/ 0 w 1680882"/>
                <a:gd name="connsiteY4" fmla="*/ 1600201 h 1600202"/>
                <a:gd name="connsiteX5" fmla="*/ 753035 w 1680882"/>
                <a:gd name="connsiteY5" fmla="*/ 1600201 h 1600202"/>
                <a:gd name="connsiteX6" fmla="*/ 753035 w 1680882"/>
                <a:gd name="connsiteY6" fmla="*/ 1600202 h 1600202"/>
                <a:gd name="connsiteX7" fmla="*/ 1680882 w 1680882"/>
                <a:gd name="connsiteY7" fmla="*/ 1600202 h 1600202"/>
                <a:gd name="connsiteX8" fmla="*/ 1680882 w 1680882"/>
                <a:gd name="connsiteY8" fmla="*/ 1 h 1600202"/>
                <a:gd name="connsiteX9" fmla="*/ 753037 w 1680882"/>
                <a:gd name="connsiteY9" fmla="*/ 1 h 160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2" h="1600202">
                  <a:moveTo>
                    <a:pt x="753036" y="0"/>
                  </a:moveTo>
                  <a:lnTo>
                    <a:pt x="0" y="0"/>
                  </a:lnTo>
                  <a:lnTo>
                    <a:pt x="753035" y="800100"/>
                  </a:lnTo>
                  <a:lnTo>
                    <a:pt x="753035" y="800102"/>
                  </a:lnTo>
                  <a:lnTo>
                    <a:pt x="0" y="1600201"/>
                  </a:lnTo>
                  <a:lnTo>
                    <a:pt x="753035" y="1600201"/>
                  </a:lnTo>
                  <a:lnTo>
                    <a:pt x="753035" y="1600202"/>
                  </a:lnTo>
                  <a:lnTo>
                    <a:pt x="1680882" y="1600202"/>
                  </a:lnTo>
                  <a:lnTo>
                    <a:pt x="1680882" y="1"/>
                  </a:lnTo>
                  <a:lnTo>
                    <a:pt x="753037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518">
                <a:defRPr/>
              </a:pPr>
              <a:endParaRPr lang="en-US" sz="1400" dirty="0">
                <a:solidFill>
                  <a:prstClr val="black"/>
                </a:solidFill>
                <a:latin typeface="Century Gothic Regular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75" y="524971"/>
            <a:ext cx="2047658" cy="4179545"/>
          </a:xfrm>
          <a:prstGeom prst="rect">
            <a:avLst/>
          </a:prstGeom>
          <a:effectLst>
            <a:innerShdw blurRad="114300">
              <a:prstClr val="black"/>
            </a:innerShdw>
            <a:reflection blurRad="6350" stA="52000" endA="300" endPos="4000" dir="5400000" sy="-100000" algn="bl" rotWithShape="0"/>
          </a:effectLst>
        </p:spPr>
      </p:pic>
      <p:sp>
        <p:nvSpPr>
          <p:cNvPr id="7" name="Right Triangle 6"/>
          <p:cNvSpPr/>
          <p:nvPr/>
        </p:nvSpPr>
        <p:spPr>
          <a:xfrm>
            <a:off x="4214816" y="1957008"/>
            <a:ext cx="455459" cy="52429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18" tIns="34285" rIns="68118" bIns="34285" rtlCol="0" anchor="ctr"/>
          <a:lstStyle/>
          <a:p>
            <a:pPr algn="ctr" defTabSz="680518">
              <a:defRPr/>
            </a:pPr>
            <a:endParaRPr lang="en-US" sz="1400" dirty="0">
              <a:solidFill>
                <a:prstClr val="white"/>
              </a:solidFill>
              <a:latin typeface="Century Gothic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9791" y="1825919"/>
            <a:ext cx="2061688" cy="530895"/>
          </a:xfrm>
          <a:prstGeom prst="rect">
            <a:avLst/>
          </a:prstGeom>
        </p:spPr>
        <p:txBody>
          <a:bodyPr wrap="none" lIns="68118" tIns="34285" rIns="68118" bIns="34285">
            <a:spAutoFit/>
          </a:bodyPr>
          <a:lstStyle/>
          <a:p>
            <a:pPr defTabSz="680518"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產品與服務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" y="2481007"/>
            <a:ext cx="4669971" cy="1199840"/>
            <a:chOff x="1" y="3307974"/>
            <a:chExt cx="6226628" cy="1600202"/>
          </a:xfrm>
        </p:grpSpPr>
        <p:sp>
          <p:nvSpPr>
            <p:cNvPr id="6" name="Rectangle 5"/>
            <p:cNvSpPr/>
            <p:nvPr/>
          </p:nvSpPr>
          <p:spPr>
            <a:xfrm>
              <a:off x="1" y="3307974"/>
              <a:ext cx="6226628" cy="160020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518">
                <a:defRPr/>
              </a:pPr>
              <a:endParaRPr lang="en-US" sz="1400" dirty="0">
                <a:solidFill>
                  <a:prstClr val="white"/>
                </a:solidFill>
                <a:latin typeface="Century Gothic Regular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67145" y="3554077"/>
              <a:ext cx="4018195" cy="1149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0518">
                <a:defRPr/>
              </a:pPr>
              <a:r>
                <a:rPr lang="x-none" sz="5000" dirty="0">
                  <a:solidFill>
                    <a:srgbClr val="FFFFFF"/>
                  </a:solidFill>
                  <a:ea typeface="SimSun" pitchFamily="18" charset="0"/>
                </a:rPr>
                <a:t>Trim Drops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79319" r="10140" b="5100"/>
          <a:stretch/>
        </p:blipFill>
        <p:spPr>
          <a:xfrm>
            <a:off x="1181411" y="3547040"/>
            <a:ext cx="3154680" cy="1284905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669973" y="3912738"/>
            <a:ext cx="1639387" cy="653703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69">
              <a:defRPr/>
            </a:pPr>
            <a:endParaRPr lang="en-US">
              <a:solidFill>
                <a:srgbClr val="F2F2F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94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r="25648"/>
          <a:stretch/>
        </p:blipFill>
        <p:spPr>
          <a:xfrm>
            <a:off x="304" y="669"/>
            <a:ext cx="4276165" cy="514216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68"/>
            <a:ext cx="3943350" cy="516937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18" tIns="34285" rIns="68118" bIns="34285" rtlCol="0" anchor="ctr"/>
          <a:lstStyle/>
          <a:p>
            <a:pPr algn="ctr" defTabSz="680518">
              <a:defRPr/>
            </a:pPr>
            <a:endParaRPr lang="en-US" sz="1400" dirty="0">
              <a:solidFill>
                <a:prstClr val="white"/>
              </a:solidFill>
              <a:latin typeface="Century Gothic Regula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8"/>
          <a:stretch/>
        </p:blipFill>
        <p:spPr>
          <a:xfrm rot="5400000" flipH="1">
            <a:off x="777896" y="2454928"/>
            <a:ext cx="5142160" cy="233642"/>
          </a:xfrm>
          <a:prstGeom prst="rect">
            <a:avLst/>
          </a:prstGeom>
        </p:spPr>
      </p:pic>
      <p:pic>
        <p:nvPicPr>
          <p:cNvPr id="2" name="Picture 3" descr="mk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91" y="670"/>
            <a:ext cx="5678508" cy="51421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315891" y="1583057"/>
            <a:ext cx="3102750" cy="2385264"/>
            <a:chOff x="5898777" y="1431703"/>
            <a:chExt cx="4137000" cy="3181180"/>
          </a:xfrm>
        </p:grpSpPr>
        <p:sp>
          <p:nvSpPr>
            <p:cNvPr id="5" name="Rectangle 4"/>
            <p:cNvSpPr/>
            <p:nvPr/>
          </p:nvSpPr>
          <p:spPr>
            <a:xfrm>
              <a:off x="5898777" y="1431703"/>
              <a:ext cx="4137000" cy="1046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0518">
                <a:defRPr/>
              </a:pPr>
              <a:r>
                <a:rPr lang="x-none" sz="4500" b="1" dirty="0">
                  <a:solidFill>
                    <a:srgbClr val="0343B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創造動能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898778" y="3668789"/>
              <a:ext cx="3317096" cy="944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0518">
                <a:defRPr/>
              </a:pPr>
              <a:r>
                <a:rPr lang="x-none" sz="2400" b="1" dirty="0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新產品：</a:t>
              </a:r>
              <a:r>
                <a:rPr lang="x-none" sz="1600" b="1" u="sng" dirty="0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Thermochrome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898777" y="3427410"/>
              <a:ext cx="374904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05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632" y="368450"/>
            <a:ext cx="7350913" cy="623228"/>
          </a:xfrm>
          <a:prstGeom prst="rect">
            <a:avLst/>
          </a:prstGeom>
        </p:spPr>
        <p:txBody>
          <a:bodyPr wrap="square" lIns="68552" tIns="34285" rIns="68552" bIns="34285">
            <a:spAutoFit/>
          </a:bodyPr>
          <a:lstStyle/>
          <a:p>
            <a:pPr algn="ctr" defTabSz="685431">
              <a:tabLst>
                <a:tab pos="85681" algn="l"/>
              </a:tabLst>
              <a:defRPr/>
            </a:pPr>
            <a:r>
              <a:rPr lang="x-none" sz="36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創造動能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228725" y="387461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28725" y="966762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939143" y="1096616"/>
            <a:ext cx="3461657" cy="117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 defTabSz="6856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27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新產品-</a:t>
            </a:r>
            <a:r>
              <a:rPr lang="zh-TW" altLang="en-US" sz="27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愛尚它</a:t>
            </a:r>
            <a:r>
              <a:rPr lang="x-none" altLang="zh-TW" sz="27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endParaRPr lang="x-none" sz="27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65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500" b="1" u="sng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5" descr="IsoFam"/>
          <p:cNvPicPr>
            <a:picLocks noChangeAspect="1" noChangeArrowheads="1"/>
          </p:cNvPicPr>
          <p:nvPr/>
        </p:nvPicPr>
        <p:blipFill>
          <a:blip r:embed="rId2">
            <a:lum bright="4000" contrast="5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87" y="2357253"/>
            <a:ext cx="3116168" cy="210018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2" b="8064"/>
          <a:stretch/>
        </p:blipFill>
        <p:spPr>
          <a:xfrm>
            <a:off x="6503822" y="1138371"/>
            <a:ext cx="2322820" cy="2437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8" y="1387334"/>
            <a:ext cx="2468214" cy="3410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7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  <p:pic>
        <p:nvPicPr>
          <p:cNvPr id="6" name="Picture 4" descr="Garage0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6829" y="-155120"/>
            <a:ext cx="7599370" cy="5476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12527" y="1191486"/>
            <a:ext cx="6088573" cy="377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marL="339685" indent="-339685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25399" algn="l"/>
              </a:tabLst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平凡人都可以實踐的商業模式…</a:t>
            </a:r>
          </a:p>
          <a:p>
            <a:pPr marL="339685" indent="-339685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銷售系統而非購買系統…以產品為動力。</a:t>
            </a:r>
          </a:p>
          <a:p>
            <a:pPr marL="339685" indent="-339685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25399" algn="l"/>
              </a:tabLst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創造一個組織架構，憑藉每個人的成功，讓大家都能獲得經濟利益。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2527" y="286346"/>
            <a:ext cx="5440873" cy="62315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x-none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JR 的遠見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94929" y="1587468"/>
            <a:ext cx="1969077" cy="1968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4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15037" y="140911"/>
            <a:ext cx="2328863" cy="81028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0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管理業績紅利計畫</a:t>
            </a:r>
          </a:p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增加借力</a:t>
            </a:r>
          </a:p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永續收入的機會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27363" y="2089298"/>
            <a:ext cx="2331720" cy="88759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0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無牆百貨商場</a:t>
            </a:r>
          </a:p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成為產品代言人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13608" y="4192309"/>
            <a:ext cx="2331720" cy="81028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0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</a:t>
            </a:r>
          </a:p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</a:t>
            </a:r>
          </a:p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回購的顧客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6997" y="2089298"/>
            <a:ext cx="2331720" cy="88759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0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全國會議聯盟系統</a:t>
            </a:r>
          </a:p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再次評估</a:t>
            </a:r>
          </a:p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</p:txBody>
      </p:sp>
      <p:sp>
        <p:nvSpPr>
          <p:cNvPr id="10" name="Striped Right Arrow 9"/>
          <p:cNvSpPr/>
          <p:nvPr/>
        </p:nvSpPr>
        <p:spPr>
          <a:xfrm rot="16200000">
            <a:off x="4320281" y="1047225"/>
            <a:ext cx="503438" cy="444211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>
          <a:xfrm rot="5400000" flipV="1">
            <a:off x="4320281" y="3652065"/>
            <a:ext cx="503438" cy="444211"/>
          </a:xfrm>
          <a:prstGeom prst="strip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5743901" y="2349703"/>
            <a:ext cx="503569" cy="4440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 flipH="1">
            <a:off x="2910039" y="2349703"/>
            <a:ext cx="503569" cy="444095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865" y="2121744"/>
            <a:ext cx="3848549" cy="90001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9350" y="2121744"/>
            <a:ext cx="3848549" cy="90001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</p:spTree>
    <p:extLst>
      <p:ext uri="{BB962C8B-B14F-4D97-AF65-F5344CB8AC3E}">
        <p14:creationId xmlns:p14="http://schemas.microsoft.com/office/powerpoint/2010/main" val="9757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06080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1423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1" y="1375246"/>
            <a:ext cx="4932233" cy="2936387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2941" y="1663729"/>
            <a:ext cx="5414533" cy="214675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1" y="903957"/>
            <a:ext cx="1183767" cy="4712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597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83" y="812032"/>
            <a:ext cx="4117529" cy="228524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29312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29312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" y="21095"/>
            <a:ext cx="667284" cy="2656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83" y="19367"/>
            <a:ext cx="534924" cy="2673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167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96700" y="1429935"/>
            <a:ext cx="4572000" cy="3028007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725" y="1426289"/>
            <a:ext cx="4418795" cy="214675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2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2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27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2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sz="2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  <a:endParaRPr lang="x-none" sz="2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902167"/>
            <a:ext cx="946404" cy="4730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867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12069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865" y="579337"/>
            <a:ext cx="3848549" cy="265457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01452" y="579338"/>
            <a:ext cx="3848549" cy="191591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24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  <a:endParaRPr lang="x-none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現在！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8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2936387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5624" y="1663729"/>
            <a:ext cx="4452376" cy="256224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6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385698" indent="-385698" defTabSz="685686">
              <a:buFont typeface="+mj-lt"/>
              <a:buAutoNum type="arabicPeriod" startAt="6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385698" indent="-385698" defTabSz="685686">
              <a:buFont typeface="+mj-lt"/>
              <a:buAutoNum type="arabicPeriod" startAt="6"/>
            </a:pP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endParaRPr lang="en-US" sz="27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686"/>
            <a:r>
              <a:rPr lang="en-US" altLang="zh-TW" sz="2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(US</a:t>
            </a:r>
            <a:r>
              <a:rPr lang="x-none" sz="2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495/</a:t>
            </a:r>
            <a:r>
              <a:rPr lang="x-none" sz="2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2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2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2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2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27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1" y="903957"/>
            <a:ext cx="1183767" cy="4712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200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865" y="748726"/>
            <a:ext cx="3848549" cy="390107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但管理報告的</a:t>
            </a:r>
            <a:r>
              <a:rPr lang="zh-TW" alt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21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endParaRPr 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" y="21095"/>
            <a:ext cx="667284" cy="2656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83" y="19367"/>
            <a:ext cx="534924" cy="2673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4889350" y="748725"/>
            <a:ext cx="3848549" cy="168508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21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  <a:endParaRPr lang="x-none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</p:txBody>
      </p:sp>
    </p:spTree>
    <p:extLst>
      <p:ext uri="{BB962C8B-B14F-4D97-AF65-F5344CB8AC3E}">
        <p14:creationId xmlns:p14="http://schemas.microsoft.com/office/powerpoint/2010/main" val="1726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3351947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726" y="1426290"/>
            <a:ext cx="4221032" cy="2977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6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385698" indent="-385698" defTabSz="685686">
              <a:buFont typeface="+mj-lt"/>
              <a:buAutoNum type="arabicPeriod" startAt="6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385698" indent="-385698" defTabSz="685686">
              <a:buFont typeface="+mj-lt"/>
              <a:buAutoNum type="arabicPeriod" startAt="6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385698" indent="-385698" defTabSz="685686">
              <a:buFont typeface="+mj-lt"/>
              <a:buAutoNum type="arabicPeriod" startAt="6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</a:t>
            </a:r>
            <a:r>
              <a:rPr lang="zh-TW" altLang="en-US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en-US" altLang="zh-TW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</a:t>
            </a:r>
            <a:r>
              <a:rPr 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640</a:t>
            </a:r>
            <a:endParaRPr lang="x-none" sz="21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698" indent="-385698" defTabSz="685686">
              <a:buFont typeface="+mj-lt"/>
              <a:buAutoNum type="arabicPeriod" startAt="6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902167"/>
            <a:ext cx="946404" cy="4730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353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3870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3870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5" y="795698"/>
            <a:ext cx="3848549" cy="311623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  <a:endParaRPr lang="x-none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$495/年</a:t>
            </a:r>
            <a:r>
              <a:rPr lang="en-US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</a:p>
          <a:p>
            <a:pPr marL="257132" indent="-257132" defTabSz="685686">
              <a:buFont typeface="+mj-lt"/>
              <a:buAutoNum type="arabicPeriod"/>
            </a:pPr>
            <a:endParaRPr 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350" y="795697"/>
            <a:ext cx="3848549" cy="394724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b="1" baseline="30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b="1" baseline="30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b="1" baseline="30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</a:t>
            </a:r>
            <a:r>
              <a:rPr lang="x-none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</a:t>
            </a:r>
            <a:endParaRPr lang="en-US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b="1" baseline="30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</p:txBody>
      </p:sp>
    </p:spTree>
    <p:extLst>
      <p:ext uri="{BB962C8B-B14F-4D97-AF65-F5344CB8AC3E}">
        <p14:creationId xmlns:p14="http://schemas.microsoft.com/office/powerpoint/2010/main" val="11027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28206" y="840605"/>
            <a:ext cx="6072894" cy="43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marL="339685" indent="-339685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25399" algn="l"/>
                <a:tab pos="339685" algn="l"/>
              </a:tabLst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獎勵計畫能夠降低/消除組織內的競爭。</a:t>
            </a:r>
            <a:r>
              <a:rPr lang="en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39685" indent="-339685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25399" algn="l"/>
                <a:tab pos="339685" algn="l"/>
              </a:tabLst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所建立的事業</a:t>
            </a:r>
            <a:r>
              <a:rPr lang="x-none" sz="30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既</a:t>
            </a:r>
            <a:r>
              <a:rPr lang="zh-TW" altLang="en-US" sz="30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x-none" sz="30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獲利且穩定！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8207" y="286346"/>
            <a:ext cx="5425193" cy="62315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x-none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JR 的遠見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5749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5749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2936387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305" y="1516153"/>
            <a:ext cx="4796787" cy="265457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9"/>
            </a:pP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385698" indent="-385698" defTabSz="685686">
              <a:buFont typeface="+mj-lt"/>
              <a:buAutoNum type="arabicPeriod" startAt="9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385698" indent="-385698" defTabSz="685686">
              <a:buFont typeface="+mj-lt"/>
              <a:buAutoNum type="arabicPeriod" startAt="9"/>
            </a:pP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385698" indent="-385698" defTabSz="685686">
              <a:buFont typeface="+mj-lt"/>
              <a:buAutoNum type="arabicPeriod" startAt="9"/>
            </a:pP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個月/18個月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21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698" indent="-385698" defTabSz="685686">
              <a:buFont typeface="+mj-lt"/>
              <a:buAutoNum type="arabicPeriod" startAt="9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1" y="903957"/>
            <a:ext cx="1183767" cy="4712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46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5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5585" y="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4810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5" y="435302"/>
            <a:ext cx="3848549" cy="477824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但管理報告的</a:t>
            </a:r>
            <a:r>
              <a:rPr lang="zh-TW" altLang="en-US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17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個月/18個月</a:t>
            </a: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17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  <a:endParaRPr 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350" y="899037"/>
            <a:ext cx="4039497" cy="347019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17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  <a:endParaRPr lang="x-none"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7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17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7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en-US" altLang="zh-TW"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17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</p:txBody>
      </p:sp>
    </p:spTree>
    <p:extLst>
      <p:ext uri="{BB962C8B-B14F-4D97-AF65-F5344CB8AC3E}">
        <p14:creationId xmlns:p14="http://schemas.microsoft.com/office/powerpoint/2010/main" val="8891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5749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5749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3028007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726" y="1426290"/>
            <a:ext cx="4221032" cy="302390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11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385698" indent="-385698" defTabSz="685686">
              <a:buFont typeface="+mj-lt"/>
              <a:buAutoNum type="arabicPeriod" startAt="11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385698" indent="-385698" defTabSz="685686">
              <a:buFont typeface="+mj-lt"/>
              <a:buAutoNum type="arabicPeriod" startAt="11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385698" indent="-385698" defTabSz="685686">
              <a:buFont typeface="+mj-lt"/>
              <a:buAutoNum type="arabicPeriod" startAt="11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385698" indent="-385698" defTabSz="685686">
              <a:buFont typeface="+mj-lt"/>
              <a:buAutoNum type="arabicPeriod" startAt="11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902167"/>
            <a:ext cx="946404" cy="4730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59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5" y="551440"/>
            <a:ext cx="3848549" cy="399340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</a:t>
            </a:r>
            <a:r>
              <a:rPr lang="x-none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ProPack</a:t>
            </a:r>
            <a:r>
              <a:rPr lang="en-US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但管理報告的</a:t>
            </a:r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15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個月/18個月</a:t>
            </a:r>
            <a:r>
              <a:rPr lang="x-none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15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9350" y="551440"/>
            <a:ext cx="3848549" cy="468589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15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  <a:endParaRPr lang="x-none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5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15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5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15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15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5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5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</a:p>
          <a:p>
            <a:pPr marL="257132" indent="-257132" defTabSz="685686">
              <a:buFont typeface="+mj-lt"/>
              <a:buAutoNum type="arabicPeriod"/>
            </a:pPr>
            <a:endParaRPr lang="en-US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8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29312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29312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2936387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3587" y="1466296"/>
            <a:ext cx="4983654" cy="302390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14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385698" indent="-385698" defTabSz="685686">
              <a:buFont typeface="+mj-lt"/>
              <a:buAutoNum type="arabicPeriod" startAt="14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385698" indent="-385698" defTabSz="685686">
              <a:buFont typeface="+mj-lt"/>
              <a:buAutoNum type="arabicPeriod" startAt="14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385698" indent="-385698" defTabSz="685686">
              <a:buFont typeface="+mj-lt"/>
              <a:buAutoNum type="arabicPeriod" startAt="14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385698" indent="-385698" defTabSz="685686">
              <a:buFont typeface="+mj-lt"/>
              <a:buAutoNum type="arabicPeriod" startAt="14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1" y="893566"/>
            <a:ext cx="1183767" cy="4712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339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3870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3870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4" y="504469"/>
            <a:ext cx="4233135" cy="437813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個月？</a:t>
            </a:r>
            <a:r>
              <a:rPr 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4229" y="504468"/>
            <a:ext cx="4225854" cy="351635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14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4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14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4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14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4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4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sz="1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74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76285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76285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67334" y="1375246"/>
            <a:ext cx="4779909" cy="323653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725" y="1374333"/>
            <a:ext cx="5581875" cy="330090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16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x-none" altLang="zh-TW" sz="2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385698" indent="-385698" defTabSz="685686">
              <a:buFont typeface="+mj-lt"/>
              <a:buAutoNum type="arabicPeriod" startAt="16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2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385698" indent="-385698" defTabSz="685686">
              <a:buFont typeface="+mj-lt"/>
              <a:buAutoNum type="arabicPeriod" startAt="16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23分鐘影片說明超連鎖</a:t>
            </a:r>
            <a:r>
              <a:rPr lang="x-none" altLang="zh-TW" sz="2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385698" indent="-385698" defTabSz="685686">
              <a:buFont typeface="+mj-lt"/>
              <a:buAutoNum type="arabicPeriod" startAt="16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增加兩階段支付佣金標準(2400和3600)</a:t>
            </a:r>
          </a:p>
          <a:p>
            <a:pPr marL="385698" indent="-385698" defTabSz="685686">
              <a:buFont typeface="+mj-lt"/>
              <a:buAutoNum type="arabicPeriod" startAt="16"/>
            </a:pPr>
            <a:r>
              <a:rPr lang="en-US" altLang="zh-TW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</a:t>
            </a: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/週</a:t>
            </a:r>
          </a:p>
          <a:p>
            <a:pPr marL="385698" indent="-385698" defTabSz="685686">
              <a:buFont typeface="+mj-lt"/>
              <a:buAutoNum type="arabicPeriod" startAt="16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全球區域一體化讓每個全球發展中心(UGC)和國際連鎖分店加入發展中心(IRC)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</a:t>
            </a: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/週</a:t>
            </a:r>
          </a:p>
          <a:p>
            <a:pPr marL="385698" indent="-385698" defTabSz="685686">
              <a:buFont typeface="+mj-lt"/>
              <a:buAutoNum type="arabicPeriod" startAt="16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902167"/>
            <a:ext cx="946404" cy="4730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88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00705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1109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9283" y="496818"/>
            <a:ext cx="4147712" cy="437813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個月/18個月</a:t>
            </a:r>
            <a:r>
              <a:rPr lang="x-none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9953" y="450651"/>
            <a:ext cx="3848549" cy="487057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12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2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12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2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12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2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2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altLang="zh-TW" sz="1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分鐘影片說明超連鎖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(2400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47,500/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(UGC)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和國際連鎖分店加入發展中心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(IRC)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NT$47,500/</a:t>
            </a: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</p:txBody>
      </p:sp>
    </p:spTree>
    <p:extLst>
      <p:ext uri="{BB962C8B-B14F-4D97-AF65-F5344CB8AC3E}">
        <p14:creationId xmlns:p14="http://schemas.microsoft.com/office/powerpoint/2010/main" val="160479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21297" y="45758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29312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2936387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3587" y="1435122"/>
            <a:ext cx="4983654" cy="302390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沒有起步指南</a:t>
            </a:r>
          </a:p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沒有新超連鎖</a:t>
            </a:r>
            <a:r>
              <a:rPr lang="x-none" altLang="zh-TW" sz="24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沒有授證經理級訓練</a:t>
            </a:r>
          </a:p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為數不多的會議和訓練課程</a:t>
            </a:r>
          </a:p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推薦後必須東奔西跑</a:t>
            </a:r>
          </a:p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錄音檔一捲</a:t>
            </a:r>
            <a:r>
              <a:rPr 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$5</a:t>
            </a:r>
          </a:p>
          <a:p>
            <a:pPr marL="385698" indent="-385698" defTabSz="685686">
              <a:buFont typeface="+mj-lt"/>
              <a:buAutoNum type="arabicPeriod" startAt="19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沒有產品訓練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1" y="903957"/>
            <a:ext cx="1183767" cy="4712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81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5" y="476285"/>
            <a:ext cx="4063702" cy="480901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(US</a:t>
            </a: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但管理報告的數量很少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個月/18個月</a:t>
            </a:r>
            <a:r>
              <a:rPr lang="x-none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sz="1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沒有新超連鎖</a:t>
            </a:r>
            <a:r>
              <a:rPr lang="x-none" altLang="zh-TW" sz="1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沒有授證經理級訓練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為數不多的會議和訓練課程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推薦後必須東奔西跑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錄音檔一捲</a:t>
            </a:r>
            <a:r>
              <a:rPr 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$5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沒有產品訓練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9350" y="476284"/>
            <a:ext cx="3848549" cy="396263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11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1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1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1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altLang="zh-TW" sz="1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分鐘影片說明超連鎖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(2400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47,500/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(UGC)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和國際連鎖分店加入發展中心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(IRC)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altLang="zh-TW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NT$47,500/</a:t>
            </a: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</p:txBody>
      </p:sp>
    </p:spTree>
    <p:extLst>
      <p:ext uri="{BB962C8B-B14F-4D97-AF65-F5344CB8AC3E}">
        <p14:creationId xmlns:p14="http://schemas.microsoft.com/office/powerpoint/2010/main" val="9538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12526" y="857696"/>
            <a:ext cx="5517073" cy="428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marL="342860" indent="-342860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25399" algn="l"/>
              </a:tabLst>
              <a:defRPr/>
            </a:pPr>
            <a:r>
              <a:rPr lang="x-none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建立的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是一個</a:t>
            </a:r>
            <a:r>
              <a:rPr lang="x-none" altLang="zh-TW" sz="32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動態而非靜態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x-none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lang="x-none" sz="32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342860" indent="-342860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25399" algn="l"/>
              </a:tabLst>
              <a:defRPr/>
            </a:pPr>
            <a:endParaRPr lang="en-US" sz="32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342860" indent="-342860" defTabSz="91429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tabLst>
                <a:tab pos="225399" algn="l"/>
              </a:tabLst>
              <a:defRPr/>
            </a:pPr>
            <a:r>
              <a:rPr lang="x-none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所建立的事業是一份可以代代相傳與繼承的事業。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2527" y="286346"/>
            <a:ext cx="5440873" cy="62315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x-none" sz="3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JR 的遠見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5749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5749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860716"/>
            <a:ext cx="4572000" cy="4282115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724" y="884943"/>
            <a:ext cx="6327310" cy="330091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標準化的起步指南</a:t>
            </a: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  <a:endParaRPr lang="x-none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</a:t>
            </a:r>
            <a:r>
              <a:rPr lang="x-none" altLang="zh-TW" sz="2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  <a:endParaRPr lang="x-none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幾乎各地都有地方研討會、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區域大會</a:t>
            </a:r>
            <a:endParaRPr lang="x-none" sz="2100" b="1" strike="dblStrik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產品專題會</a:t>
            </a: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美安大學主修訓練：體重管理（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en-US" altLang="zh-TW" sz="2100" dirty="0">
                <a:solidFill>
                  <a:schemeClr val="bg1"/>
                </a:solidFill>
              </a:rPr>
              <a:t> 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妝（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莫蒂膚</a:t>
            </a:r>
            <a:r>
              <a:rPr lang="x-none" altLang="zh-TW" sz="21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）、網站發展（網路中心）</a:t>
            </a: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全球會議聯盟系統(GMTSS)</a:t>
            </a: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產品訓練</a:t>
            </a:r>
          </a:p>
          <a:p>
            <a:pPr marL="385698" indent="-385698" defTabSz="685686">
              <a:buFont typeface="+mj-lt"/>
              <a:buAutoNum type="arabicPeriod" startAt="23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無限次數免費下載訓練課程錄音檔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387637"/>
            <a:ext cx="946404" cy="4730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50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011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8184" y="438707"/>
            <a:ext cx="4012602" cy="388567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個月/18個月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沒有授證經理級訓練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為數不多的會議和訓練課程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推薦後必須東奔西跑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錄音檔一捲</a:t>
            </a:r>
            <a:r>
              <a:rPr lang="en-US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$5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沒有產品訓練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9350" y="438707"/>
            <a:ext cx="3848549" cy="477824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9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altLang="zh-TW" sz="9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分鐘影片說明超連鎖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(2400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47,500/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(UGC)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和國際連鎖分店加入發展中心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(IRC)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NT$47,500/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標準化的起步指南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幾乎各地都有地方研討會、區域大會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產品專題會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美安大學主修訓練：體重管理（全新生活™ 、彩妝（莫蒂膚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）、網站發展（網路中心）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全球會議聯盟系統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(GMTSS)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無限次數免費下載訓練課程錄音</a:t>
            </a:r>
            <a:r>
              <a:rPr lang="zh-TW" altLang="en-US" sz="9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</a:t>
            </a:r>
            <a:endParaRPr lang="zh-TW" altLang="en-US" sz="9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53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58704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58704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2936387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3587" y="1663729"/>
            <a:ext cx="4983654" cy="228524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27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沒有商業帳戶</a:t>
            </a:r>
          </a:p>
          <a:p>
            <a:pPr marL="385698" indent="-385698" defTabSz="685686">
              <a:buFont typeface="+mj-lt"/>
              <a:buAutoNum type="arabicPeriod" startAt="27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沒有iTransact</a:t>
            </a:r>
          </a:p>
          <a:p>
            <a:pPr marL="385698" indent="-385698" defTabSz="685686">
              <a:buFont typeface="+mj-lt"/>
              <a:buAutoNum type="arabicPeriod" startAt="27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沒有SHOP.COM或線上銷售</a:t>
            </a:r>
          </a:p>
          <a:p>
            <a:pPr marL="385698" indent="-385698" defTabSz="685686">
              <a:buFont typeface="+mj-lt"/>
              <a:buAutoNum type="arabicPeriod" startAt="27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之後有了WebPortal（管理費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$149/年）</a:t>
            </a:r>
          </a:p>
          <a:p>
            <a:pPr marL="385698" indent="-385698" defTabSz="685686">
              <a:buFont typeface="+mj-lt"/>
              <a:buAutoNum type="arabicPeriod" startAt="27"/>
            </a:pPr>
            <a:r>
              <a:rPr lang="x-none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沒有迷你網站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1" y="903957"/>
            <a:ext cx="1183767" cy="4712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889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38378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394181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5" y="410855"/>
            <a:ext cx="3848549" cy="471667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  <a:endParaRPr lang="x-none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個月/18個月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沒有授證經理級訓練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為數不多的會議和訓練課程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推薦後必須東奔西跑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錄音檔一捲</a:t>
            </a:r>
            <a:r>
              <a:rPr lang="en-US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$5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沒有商業帳戶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沒有iTransact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沒有SHOP.COM或線上銷售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WebPortal</a:t>
            </a:r>
            <a:r>
              <a:rPr lang="en-US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管理費</a:t>
            </a:r>
            <a:r>
              <a:rPr lang="en-US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$149/</a:t>
            </a:r>
            <a:r>
              <a:rPr lang="x-none" sz="9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沒有迷你網站</a:t>
            </a:r>
          </a:p>
          <a:p>
            <a:pPr marL="257132" indent="-257132" defTabSz="685686">
              <a:buFont typeface="+mj-lt"/>
              <a:buAutoNum type="arabicPeriod"/>
            </a:pPr>
            <a:endParaRPr lang="en-US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4889350" y="438707"/>
            <a:ext cx="3848549" cy="491673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9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altLang="zh-TW" sz="9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分鐘影片說明超連鎖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(2400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47,500/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(UGC)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和國際連鎖分店加入發展中心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(IRC)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NT$47,500/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標準化的起步指南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幾乎各地都有地方研討會、區域大會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產品專題會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美安大學主修訓練：體重管理（全新生活™ 、彩妝（莫蒂膚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）、網站發展（網路中心）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全球會議聯盟系統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(GMTSS)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無限次數免費下載訓練課程錄音檔</a:t>
            </a:r>
          </a:p>
          <a:p>
            <a:pPr marL="257132" indent="-257132" defTabSz="685686">
              <a:buFont typeface="+mj-lt"/>
              <a:buAutoNum type="arabicPeriod"/>
            </a:pPr>
            <a:endParaRPr lang="en-US" sz="9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3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82628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82628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3028007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725" y="1426289"/>
            <a:ext cx="5581875" cy="265458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32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SHOP.COM網站包含在超連鎖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提供現金回饋鼓勵顧客消費</a:t>
            </a:r>
            <a:endParaRPr lang="x-none" sz="21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店主消費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許多「免運費」的機會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SHOP.COM行動應用程式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許多一般和主修的網站包含在超連鎖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902167"/>
            <a:ext cx="946404" cy="4730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51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37895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378956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1725" y="505800"/>
            <a:ext cx="3848549" cy="40088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$495/年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6個月/18個月？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沒有授證經理級訓練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為數不多的會議和訓練課程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推薦後必須東奔西跑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錄音檔一捲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$5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沒有商業帳戶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沒有iTransact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沒有SHOP.COM或線上銷售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之後有了WebPortal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管理費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$149/年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沒有迷你網站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8667" y="418751"/>
            <a:ext cx="4034118" cy="4835648"/>
          </a:xfrm>
          <a:prstGeom prst="rect">
            <a:avLst/>
          </a:prstGeom>
          <a:noFill/>
        </p:spPr>
        <p:txBody>
          <a:bodyPr wrap="square" lIns="68589" tIns="34295" rIns="68589" bIns="34295" numCol="2" rtlCol="0">
            <a:no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9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9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altLang="zh-TW" sz="9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分鐘影片說明超連鎖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(2400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47,500/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(UGC)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和國際連鎖分店加入發展中心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(IRC)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NT$47,500/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標準化的起步指南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幾乎各地都有地方研討會、區域大會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產品專題會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美安大學主修訓練：體重管理（全新生活™ 、彩妝（莫蒂膚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）、網站發展（網路中心）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全球會議聯盟系統</a:t>
            </a:r>
            <a:r>
              <a:rPr lang="en-US" altLang="zh-TW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(GMTSS)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無限次數免費下載訓練課程錄音檔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網站包含在超連鎖</a:t>
            </a:r>
            <a:r>
              <a:rPr lang="en-US" altLang="zh-TW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提供現金回饋鼓勵顧客消費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提供現金回饋鼓勵超連鎖</a:t>
            </a:r>
            <a:r>
              <a:rPr lang="en-US" altLang="zh-TW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店主消費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許多「免運費」的機會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許多一般和主修的網站包含在超連鎖</a:t>
            </a:r>
            <a:r>
              <a:rPr lang="en-US" altLang="zh-TW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9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 </a:t>
            </a:r>
          </a:p>
        </p:txBody>
      </p:sp>
    </p:spTree>
    <p:extLst>
      <p:ext uri="{BB962C8B-B14F-4D97-AF65-F5344CB8AC3E}">
        <p14:creationId xmlns:p14="http://schemas.microsoft.com/office/powerpoint/2010/main" val="11895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1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507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50729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2936387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6144" y="1390566"/>
            <a:ext cx="5232951" cy="302390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85698" indent="-385698" defTabSz="685686">
              <a:buFont typeface="+mj-lt"/>
              <a:buAutoNum type="arabicPeriod" startAt="32"/>
            </a:pPr>
            <a:r>
              <a:rPr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產品種類少</a:t>
            </a:r>
            <a:r>
              <a:rPr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難以銷售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超連鎖店主和顧客須支付7.5%運費和訂單處理費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沒有產品組合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沒有新人快速啓動組合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沒有銷售輔助資料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沒有產品指示或介紹</a:t>
            </a:r>
          </a:p>
          <a:p>
            <a:pPr marL="385698" indent="-385698" defTabSz="685686">
              <a:buFont typeface="+mj-lt"/>
              <a:buAutoNum type="arabicPeriod" startAt="32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沒有專門的產品系列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1" y="903957"/>
            <a:ext cx="1183767" cy="4712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946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69"/>
            <a:ext cx="3848549" cy="3462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307184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69"/>
            <a:ext cx="3848549" cy="3462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307184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5" y="307183"/>
            <a:ext cx="3848549" cy="4835648"/>
          </a:xfrm>
          <a:prstGeom prst="rect">
            <a:avLst/>
          </a:prstGeom>
          <a:noFill/>
        </p:spPr>
        <p:txBody>
          <a:bodyPr wrap="square" lIns="68589" tIns="34295" rIns="68589" bIns="34295" numCol="2" rtlCol="0">
            <a:no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$495/年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6個月/18個月？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沒有授證經理級訓練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為數不多的會議和訓練課程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推薦後必須東奔西跑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錄音檔一捲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$5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沒有商業帳戶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沒有iTransact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沒有SHOP.COM或線上銷售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之後有了WebPortal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管理費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$149/年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沒有迷你網站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產品種類少</a:t>
            </a:r>
            <a:r>
              <a:rPr lang="en-US" sz="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難以銷售</a:t>
            </a:r>
            <a:r>
              <a:rPr lang="en-US" sz="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店主和顧客須支付7.5%運費和訂單處理費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沒有產品組合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沒有新人快速啓動組合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沒有銷售輔助資料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沒有產品指示或介紹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沒有專門的產品系列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8668" y="307183"/>
            <a:ext cx="4034117" cy="4847047"/>
          </a:xfrm>
          <a:prstGeom prst="rect">
            <a:avLst/>
          </a:prstGeom>
          <a:noFill/>
        </p:spPr>
        <p:txBody>
          <a:bodyPr wrap="square" lIns="68589" tIns="34295" rIns="68589" bIns="34295" numCol="2" rtlCol="0">
            <a:no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8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altLang="zh-TW" sz="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分鐘影片說明超連鎖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(2400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47,500/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(UGC)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和國際連鎖分店加入發展中心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(IRC)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NT$47,500/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標準化的起步指南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幾乎各地都有地方研討會、區域大會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產品專題會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美安大學主修訓練：體重管理（全新生活™ 、彩妝（莫蒂膚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）、網站發展（網路中心）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全球會議聯盟系統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(GMTSS)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無限次數免費下載訓練課程錄音檔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網站包含在超連鎖</a:t>
            </a: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提供現金回饋鼓勵顧客消費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提供現金回饋鼓勵超連鎖</a:t>
            </a: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店主消費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許多「免運費」的機會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許多一般和主修的網站包含在超連鎖</a:t>
            </a: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 </a:t>
            </a:r>
          </a:p>
          <a:p>
            <a:pPr marL="257132" indent="-257132" defTabSz="685686">
              <a:buFont typeface="+mj-lt"/>
              <a:buAutoNum type="arabicPeriod"/>
            </a:pPr>
            <a:endParaRPr lang="en-US" sz="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6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" y="12069"/>
            <a:ext cx="4572000" cy="5153560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410855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70"/>
            <a:ext cx="3848549" cy="4847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410855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75242" y="1375246"/>
            <a:ext cx="4572000" cy="3028007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725" y="1426289"/>
            <a:ext cx="6090174" cy="297696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457200" indent="-457200" defTabSz="685686">
              <a:buFont typeface="+mj-lt"/>
              <a:buAutoNum type="arabicPeriod" startAt="38"/>
            </a:pPr>
            <a:r>
              <a:rPr lang="zh-TW" altLang="en-US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百種美安獨家品牌產品</a:t>
            </a:r>
            <a:endParaRPr lang="x-none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685686">
              <a:buFont typeface="+mj-lt"/>
              <a:buAutoNum type="arabicPeriod" startAt="38"/>
            </a:pPr>
            <a:r>
              <a:rPr lang="zh-TW" altLang="en-US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x-none" sz="21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千家商店和百萬項產品</a:t>
            </a:r>
            <a:endParaRPr lang="x-none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685686">
              <a:buFont typeface="+mj-lt"/>
              <a:buAutoNum type="arabicPeriod" startAt="38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</a:t>
            </a:r>
          </a:p>
          <a:p>
            <a:pPr marL="457200" indent="-457200" defTabSz="685686">
              <a:buFont typeface="+mj-lt"/>
              <a:buAutoNum type="arabicPeriod" startAt="38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新人快速啟動組合－一般和大學</a:t>
            </a:r>
          </a:p>
          <a:p>
            <a:pPr marL="457200" indent="-457200" defTabSz="685686">
              <a:buFont typeface="+mj-lt"/>
              <a:buAutoNum type="arabicPeriod" startAt="38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專門的產品系列－大學「主修」 </a:t>
            </a:r>
          </a:p>
          <a:p>
            <a:pPr marL="457200" indent="-457200" defTabSz="685686">
              <a:buFont typeface="+mj-lt"/>
              <a:buAutoNum type="arabicPeriod" startAt="38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可購買和免費下載銷售輔助資料</a:t>
            </a:r>
          </a:p>
          <a:p>
            <a:pPr marL="457200" indent="-457200" defTabSz="685686">
              <a:buFont typeface="+mj-lt"/>
              <a:buAutoNum type="arabicPeriod" startAt="38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豐富的產品資訊</a:t>
            </a:r>
          </a:p>
          <a:p>
            <a:pPr marL="457200" indent="-457200" defTabSz="685686">
              <a:buFont typeface="+mj-lt"/>
              <a:buAutoNum type="arabicPeriod" startAt="38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可供分享的手冊和資訊圖表</a:t>
            </a:r>
          </a:p>
          <a:p>
            <a:pPr marL="457200" indent="-457200" defTabSz="685686">
              <a:buFont typeface="+mj-lt"/>
              <a:buAutoNum type="arabicPeriod" startAt="38"/>
            </a:pPr>
            <a:r>
              <a:rPr lang="x-none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產品組合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902167"/>
            <a:ext cx="946404" cy="4730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004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"/>
            <a:ext cx="4572000" cy="5142161"/>
          </a:xfrm>
          <a:prstGeom prst="rect">
            <a:avLst/>
          </a:prstGeom>
          <a:solidFill>
            <a:srgbClr val="FF4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70"/>
            <a:ext cx="4572000" cy="5142161"/>
          </a:xfrm>
          <a:prstGeom prst="rect">
            <a:avLst/>
          </a:prstGeom>
          <a:solidFill>
            <a:srgbClr val="6D8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865" y="12069"/>
            <a:ext cx="3848549" cy="33087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184" y="307184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9350" y="12069"/>
            <a:ext cx="3848549" cy="33087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8668" y="307184"/>
            <a:ext cx="40341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8865" y="307183"/>
            <a:ext cx="3848549" cy="4835648"/>
          </a:xfrm>
          <a:prstGeom prst="rect">
            <a:avLst/>
          </a:prstGeom>
          <a:noFill/>
        </p:spPr>
        <p:txBody>
          <a:bodyPr wrap="square" lIns="68589" tIns="34295" rIns="68589" bIns="34295" numCol="2" rtlCol="0">
            <a:no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只能郵寄紙本申請加入表格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只能郵寄紙本訂單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不能使用信用卡付款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只能使用支票或匯票付款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只能郵寄紙本1000 表格和收據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沒有後台或管理報告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一切都要人工追蹤–連線位置和業績點數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之後有了ProPack 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$495/年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，但管理報告的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很少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如何計算每月合格日–「點數歸零」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一開始沒有自動購貨計畫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如何計算每季度合格日–「暫停業務」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必須教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如何計算年度續約日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6個月/18個月？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幾乎不可能使用優惠券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展示事業計畫時要自己畫圖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沒有美安事業說明圖冊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兩階段支付佣金標準(1,200和5,000)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無法拓展國際市場：在每個國家要分別申請加入、產生點數、合格累積和擴展業務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佣金無法直接匯入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沒有授證經理級訓練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為數不多的會議和訓練課程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推薦後必須東奔西跑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錄音檔一捲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$5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沒有商業帳戶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沒有iTransact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沒有SHOP.COM或線上銷售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之後有了WebPortal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管理費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$149/年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沒有迷你網站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產品種類少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難以銷售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altLang="zh-TW" sz="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店主和顧客須支付7.5%運費和訂單處理費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沒有產品組合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沒有新人快速啓動組合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沒有銷售輔助資料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沒有產品指示或介紹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沒有專門的產品系列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8668" y="307184"/>
            <a:ext cx="4034117" cy="4892373"/>
          </a:xfrm>
          <a:prstGeom prst="rect">
            <a:avLst/>
          </a:prstGeom>
          <a:noFill/>
        </p:spPr>
        <p:txBody>
          <a:bodyPr wrap="square" lIns="68589" tIns="34295" rIns="68589" bIns="34295" numCol="2" rtlCol="0">
            <a:spAutoFit/>
          </a:bodyPr>
          <a:lstStyle/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800" b="1" baseline="30000" dirty="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事業登記程序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線上完成/送交表格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使用信用卡線上付款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線上填寫/送交收據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自動完成/送交1000 表格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管理系統中有超過20種最新的管理報告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24小時內的商業發展中心業績點數和連線位置資訊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店主編號和資訊的組織圖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管理系統：每月</a:t>
            </a:r>
            <a:r>
              <a:rPr lang="en-US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NT640 </a:t>
            </a:r>
            <a:endParaRPr lang="x-none" altLang="zh-TW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支援所有功能的超連鎖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管理系統自動計算每月合格日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管理系統自動設定自動送貨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註冊多張備用信用卡–避免點數歸零/暫停業務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每年期滿自動續約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x-none" altLang="zh-TW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線上使用優惠券</a:t>
            </a:r>
            <a:endParaRPr lang="en-US" altLang="zh-TW" sz="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美安事業說明圖冊說明超連鎖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分鐘影片說明超連鎖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增加兩階段支付佣金標準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(2400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紅利計畫讓每個商業發展中心可多領取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47,500/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全球區域一體化讓每個全球發展中心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(UGC)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和國際連鎖分店加入發展中心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(IRC)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可多領取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NT$47,500/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佣金直接匯入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標準化的起步指南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幾乎各地都有地方研討會、區域大會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產品專題會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美安大學主修訓練：體重管理（全新生活™ 、彩妝（莫蒂膚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）、網站發展（網路中心）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全球會議聯盟系統</a:t>
            </a:r>
            <a:r>
              <a:rPr lang="en-US" altLang="zh-TW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(GMTSS)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產品訓練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無限次數免費下載訓練課程錄音檔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網站包含在超連鎖</a:t>
            </a: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提供現金回饋鼓勵顧客消費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提供現金回饋鼓勵超連鎖</a:t>
            </a: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店主消費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許多「免運費」的機會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en-US" altLang="zh-TW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行動應用程式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許多一般和主修的網站包含在超連鎖</a:t>
            </a:r>
            <a:r>
              <a:rPr lang="en-US" altLang="zh-TW" sz="8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8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事業帳戶管理費中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數百種美安獨家品牌產品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數千家商店和百萬項產品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新人快速啟動組合－一般和大學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專門的產品系列－大學「主修」 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可購買和免費下載銷售輔助資料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豐富的產品資訊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可供分享的手冊和資訊圖表</a:t>
            </a:r>
          </a:p>
          <a:p>
            <a:pPr marL="257132" indent="-257132" defTabSz="685686">
              <a:buFont typeface="+mj-lt"/>
              <a:buAutoNum type="arabicPeriod"/>
            </a:pPr>
            <a:r>
              <a:rPr lang="zh-TW" altLang="en-US" sz="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產品組合</a:t>
            </a:r>
          </a:p>
        </p:txBody>
      </p:sp>
    </p:spTree>
    <p:extLst>
      <p:ext uri="{BB962C8B-B14F-4D97-AF65-F5344CB8AC3E}">
        <p14:creationId xmlns:p14="http://schemas.microsoft.com/office/powerpoint/2010/main" val="8599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0-15 at 1.41.56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39"/>
            <a:ext cx="9144000" cy="5113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400050"/>
            <a:ext cx="9144000" cy="400050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促使您成功的要素</a:t>
            </a:r>
          </a:p>
        </p:txBody>
      </p:sp>
      <p:sp>
        <p:nvSpPr>
          <p:cNvPr id="277508" name="Rectangle 9"/>
          <p:cNvSpPr>
            <a:spLocks noChangeArrowheads="1"/>
          </p:cNvSpPr>
          <p:nvPr/>
        </p:nvSpPr>
        <p:spPr bwMode="auto">
          <a:xfrm>
            <a:off x="3272373" y="940518"/>
            <a:ext cx="2442628" cy="43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產品代理</a:t>
            </a:r>
          </a:p>
        </p:txBody>
      </p:sp>
      <p:sp>
        <p:nvSpPr>
          <p:cNvPr id="277511" name="Rectangle 9"/>
          <p:cNvSpPr>
            <a:spLocks noChangeArrowheads="1"/>
          </p:cNvSpPr>
          <p:nvPr/>
        </p:nvSpPr>
        <p:spPr bwMode="auto">
          <a:xfrm>
            <a:off x="2093385" y="3596908"/>
            <a:ext cx="4800601" cy="43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</a:t>
            </a:r>
          </a:p>
        </p:txBody>
      </p:sp>
      <p:pic>
        <p:nvPicPr>
          <p:cNvPr id="277512" name="Picture 8" descr="engine_arrowTop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418335"/>
            <a:ext cx="895350" cy="71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3" name="Picture 9" descr="engine_arrowTop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1" y="1361203"/>
            <a:ext cx="914400" cy="74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4" name="Picture 10" descr="engine_arrowBottom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903848"/>
            <a:ext cx="858838" cy="5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5" name="Picture 11" descr="engine_arrowBottom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2903851"/>
            <a:ext cx="868363" cy="52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16" name="Rectangle 12"/>
          <p:cNvSpPr>
            <a:spLocks noChangeArrowheads="1"/>
          </p:cNvSpPr>
          <p:nvPr/>
        </p:nvSpPr>
        <p:spPr bwMode="auto">
          <a:xfrm>
            <a:off x="926794" y="4035374"/>
            <a:ext cx="7328513" cy="71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透過強而有力的綜效，</a:t>
            </a:r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美安證實可行的系統為您的事業</a:t>
            </a:r>
            <a:endParaRPr lang="en-US" sz="21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x-none" sz="21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產生流量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、客戶與銷售－創造源源不絕的永續收入。</a:t>
            </a:r>
          </a:p>
        </p:txBody>
      </p:sp>
      <p:pic>
        <p:nvPicPr>
          <p:cNvPr id="277517" name="Picture 13" descr="USCAN_ENG_Eng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415" y="1443333"/>
            <a:ext cx="8893175" cy="204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77510" name="Rectangle 9"/>
          <p:cNvSpPr>
            <a:spLocks noChangeArrowheads="1"/>
          </p:cNvSpPr>
          <p:nvPr/>
        </p:nvSpPr>
        <p:spPr bwMode="auto">
          <a:xfrm>
            <a:off x="381000" y="2960986"/>
            <a:ext cx="1752600" cy="43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訓練與支援</a:t>
            </a:r>
          </a:p>
        </p:txBody>
      </p:sp>
      <p:sp>
        <p:nvSpPr>
          <p:cNvPr id="277509" name="Rectangle 9"/>
          <p:cNvSpPr>
            <a:spLocks noChangeArrowheads="1"/>
          </p:cNvSpPr>
          <p:nvPr/>
        </p:nvSpPr>
        <p:spPr bwMode="auto">
          <a:xfrm>
            <a:off x="6934200" y="2937178"/>
            <a:ext cx="2374371" cy="43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網路行銷與支援</a:t>
            </a:r>
          </a:p>
        </p:txBody>
      </p:sp>
    </p:spTree>
    <p:extLst>
      <p:ext uri="{BB962C8B-B14F-4D97-AF65-F5344CB8AC3E}">
        <p14:creationId xmlns:p14="http://schemas.microsoft.com/office/powerpoint/2010/main" val="33781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77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77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7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77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7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77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77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77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146" grpId="0"/>
      <p:bldP spid="277508" grpId="0"/>
      <p:bldP spid="277511" grpId="0"/>
      <p:bldP spid="277516" grpId="0"/>
      <p:bldP spid="277510" grpId="0"/>
      <p:bldP spid="27750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37956" y="2712843"/>
            <a:ext cx="1226525" cy="2503334"/>
            <a:chOff x="6007037" y="3562563"/>
            <a:chExt cx="1635367" cy="3338647"/>
          </a:xfrm>
        </p:grpSpPr>
        <p:sp>
          <p:nvSpPr>
            <p:cNvPr id="20" name="TextBox 19"/>
            <p:cNvSpPr txBox="1"/>
            <p:nvPr/>
          </p:nvSpPr>
          <p:spPr>
            <a:xfrm>
              <a:off x="6007037" y="6511258"/>
              <a:ext cx="1635367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產品組合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812542" y="3562563"/>
              <a:ext cx="84358" cy="244132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729" y="5492616"/>
              <a:ext cx="1088396" cy="105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4557661" y="479427"/>
            <a:ext cx="3989726" cy="2175413"/>
            <a:chOff x="6076882" y="638509"/>
            <a:chExt cx="5319634" cy="2901306"/>
          </a:xfrm>
        </p:grpSpPr>
        <p:sp>
          <p:nvSpPr>
            <p:cNvPr id="24" name="TextBox 23"/>
            <p:cNvSpPr txBox="1"/>
            <p:nvPr/>
          </p:nvSpPr>
          <p:spPr>
            <a:xfrm>
              <a:off x="8977182" y="663924"/>
              <a:ext cx="2419334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起步指南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6076882" y="1117200"/>
              <a:ext cx="2465153" cy="242261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" t="12088" r="-1063" b="11980"/>
            <a:stretch/>
          </p:blipFill>
          <p:spPr>
            <a:xfrm>
              <a:off x="7970691" y="638509"/>
              <a:ext cx="1088136" cy="10515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4557662" y="2654840"/>
            <a:ext cx="4822018" cy="1954084"/>
            <a:chOff x="6076882" y="3539815"/>
            <a:chExt cx="6429357" cy="2606124"/>
          </a:xfrm>
        </p:grpSpPr>
        <p:sp>
          <p:nvSpPr>
            <p:cNvPr id="28" name="TextBox 27"/>
            <p:cNvSpPr txBox="1"/>
            <p:nvPr/>
          </p:nvSpPr>
          <p:spPr>
            <a:xfrm>
              <a:off x="10086904" y="5498248"/>
              <a:ext cx="2419335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新人快速啓動組合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076882" y="3539815"/>
              <a:ext cx="3562241" cy="210359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3" b="4551"/>
            <a:stretch/>
          </p:blipFill>
          <p:spPr>
            <a:xfrm>
              <a:off x="8977182" y="5094379"/>
              <a:ext cx="1088136" cy="1051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2259612" y="2709113"/>
            <a:ext cx="2334236" cy="2442363"/>
            <a:chOff x="3469401" y="3594425"/>
            <a:chExt cx="3112315" cy="3257331"/>
          </a:xfrm>
        </p:grpSpPr>
        <p:sp>
          <p:nvSpPr>
            <p:cNvPr id="32" name="TextBox 31"/>
            <p:cNvSpPr txBox="1"/>
            <p:nvPr/>
          </p:nvSpPr>
          <p:spPr>
            <a:xfrm>
              <a:off x="3469401" y="6194995"/>
              <a:ext cx="1369488" cy="65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</a:t>
              </a:r>
              <a:r>
                <a:rPr lang="x-none" altLang="zh-TW" sz="1400" b="1" baseline="30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endParaRPr lang="en-US" altLang="zh-TW" sz="1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事業說明會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108443" y="3594425"/>
              <a:ext cx="1473273" cy="21564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014" y="5445510"/>
              <a:ext cx="1088136" cy="1051560"/>
            </a:xfrm>
            <a:prstGeom prst="ellipse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-85726" y="1926898"/>
            <a:ext cx="4669443" cy="788465"/>
            <a:chOff x="-114301" y="2568973"/>
            <a:chExt cx="6225924" cy="1051560"/>
          </a:xfrm>
        </p:grpSpPr>
        <p:sp>
          <p:nvSpPr>
            <p:cNvPr id="36" name="TextBox 35"/>
            <p:cNvSpPr txBox="1"/>
            <p:nvPr/>
          </p:nvSpPr>
          <p:spPr>
            <a:xfrm>
              <a:off x="-114301" y="2781990"/>
              <a:ext cx="1515575" cy="65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MeetON</a:t>
              </a:r>
            </a:p>
            <a:p>
              <a:pPr algn="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行動商務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1972198" y="3147097"/>
              <a:ext cx="4139425" cy="40260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575" y="2568973"/>
              <a:ext cx="1088136" cy="1051560"/>
            </a:xfrm>
            <a:prstGeom prst="ellipse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4583717" y="671"/>
            <a:ext cx="1856671" cy="2654170"/>
            <a:chOff x="6111623" y="0"/>
            <a:chExt cx="2475562" cy="3539815"/>
          </a:xfrm>
        </p:grpSpPr>
        <p:sp>
          <p:nvSpPr>
            <p:cNvPr id="44" name="TextBox 43"/>
            <p:cNvSpPr txBox="1"/>
            <p:nvPr/>
          </p:nvSpPr>
          <p:spPr>
            <a:xfrm>
              <a:off x="6167851" y="0"/>
              <a:ext cx="2419334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Shop Buddy行動商務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6111623" y="840942"/>
              <a:ext cx="1164482" cy="269887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 descr="icon_shopbuddy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18" y="439060"/>
              <a:ext cx="1088136" cy="108813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7" name="Group 46"/>
          <p:cNvGrpSpPr/>
          <p:nvPr/>
        </p:nvGrpSpPr>
        <p:grpSpPr>
          <a:xfrm>
            <a:off x="503549" y="483492"/>
            <a:ext cx="4064245" cy="2189179"/>
            <a:chOff x="671399" y="643929"/>
            <a:chExt cx="5418993" cy="2919665"/>
          </a:xfrm>
        </p:grpSpPr>
        <p:sp>
          <p:nvSpPr>
            <p:cNvPr id="48" name="TextBox 47"/>
            <p:cNvSpPr txBox="1"/>
            <p:nvPr/>
          </p:nvSpPr>
          <p:spPr>
            <a:xfrm>
              <a:off x="671399" y="686359"/>
              <a:ext cx="2419335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</a:t>
              </a:r>
              <a:r>
                <a:rPr lang="x-none" altLang="zh-TW" sz="1400" b="1" baseline="30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事業行動商務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 flipV="1">
              <a:off x="3442640" y="1171810"/>
              <a:ext cx="2647752" cy="23917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12818" y="643929"/>
              <a:ext cx="1088136" cy="1051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55" name="Group 54"/>
          <p:cNvGrpSpPr/>
          <p:nvPr/>
        </p:nvGrpSpPr>
        <p:grpSpPr>
          <a:xfrm>
            <a:off x="2647745" y="670"/>
            <a:ext cx="1946104" cy="2702528"/>
            <a:chOff x="3530327" y="0"/>
            <a:chExt cx="2594806" cy="3604310"/>
          </a:xfrm>
        </p:grpSpPr>
        <p:sp>
          <p:nvSpPr>
            <p:cNvPr id="56" name="TextBox 55"/>
            <p:cNvSpPr txBox="1"/>
            <p:nvPr/>
          </p:nvSpPr>
          <p:spPr>
            <a:xfrm>
              <a:off x="3530327" y="0"/>
              <a:ext cx="2419334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全球SHOP.COM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 flipV="1">
              <a:off x="4715665" y="1038676"/>
              <a:ext cx="1409468" cy="256563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17"/>
            <a:stretch/>
          </p:blipFill>
          <p:spPr>
            <a:xfrm>
              <a:off x="4259410" y="437464"/>
              <a:ext cx="1088136" cy="10515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-252268" y="1115816"/>
            <a:ext cx="4856477" cy="1588912"/>
            <a:chOff x="-336358" y="1487248"/>
            <a:chExt cx="6475303" cy="2119101"/>
          </a:xfrm>
        </p:grpSpPr>
        <p:sp>
          <p:nvSpPr>
            <p:cNvPr id="60" name="TextBox 59"/>
            <p:cNvSpPr txBox="1"/>
            <p:nvPr/>
          </p:nvSpPr>
          <p:spPr>
            <a:xfrm>
              <a:off x="-336358" y="1683122"/>
              <a:ext cx="2419333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1000表格自動生成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093591" y="1487248"/>
              <a:ext cx="4045354" cy="2119101"/>
              <a:chOff x="2093591" y="1487248"/>
              <a:chExt cx="4045354" cy="2119101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H="1" flipV="1">
                <a:off x="2393209" y="2060276"/>
                <a:ext cx="3745736" cy="154607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2093591" y="1487248"/>
                <a:ext cx="1088136" cy="10515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8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x-none" sz="1400" b="1" u="sng" dirty="0">
                    <a:solidFill>
                      <a:srgbClr val="FFFFFF"/>
                    </a:solidFill>
                    <a:ea typeface="SimSun" pitchFamily="18" charset="0"/>
                  </a:rPr>
                  <a:t>自動</a:t>
                </a:r>
              </a:p>
              <a:p>
                <a:pPr algn="ctr" defTabSz="68568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x-none" sz="1400" b="1" u="sng" dirty="0">
                    <a:solidFill>
                      <a:srgbClr val="FFFFFF"/>
                    </a:solidFill>
                    <a:ea typeface="SimSun" pitchFamily="18" charset="0"/>
                  </a:rPr>
                  <a:t>1000表格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4578674" y="1074957"/>
            <a:ext cx="4359835" cy="1579883"/>
            <a:chOff x="6104899" y="1432755"/>
            <a:chExt cx="5813113" cy="2107060"/>
          </a:xfrm>
        </p:grpSpPr>
        <p:sp>
          <p:nvSpPr>
            <p:cNvPr id="65" name="TextBox 64"/>
            <p:cNvSpPr txBox="1"/>
            <p:nvPr/>
          </p:nvSpPr>
          <p:spPr>
            <a:xfrm>
              <a:off x="10103729" y="1432755"/>
              <a:ext cx="1814283" cy="92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優惠顧客</a:t>
              </a: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超過$</a:t>
              </a:r>
              <a:r>
                <a:rPr lang="en-US" altLang="zh-TW" sz="13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3,300</a:t>
              </a:r>
              <a:r>
                <a:rPr lang="zh-TW" altLang="en-US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元</a:t>
              </a: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訂單</a:t>
              </a:r>
              <a:endParaRPr 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免運費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6104899" y="1497781"/>
              <a:ext cx="3929446" cy="2042034"/>
              <a:chOff x="6104899" y="1497781"/>
              <a:chExt cx="3929446" cy="204203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V="1">
                <a:off x="6104899" y="2093284"/>
                <a:ext cx="3278788" cy="1446531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/>
              <p:cNvSpPr/>
              <p:nvPr/>
            </p:nvSpPr>
            <p:spPr>
              <a:xfrm>
                <a:off x="8946209" y="1497781"/>
                <a:ext cx="1088136" cy="10515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8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x-none" sz="900" b="1" u="sng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超過$</a:t>
                </a:r>
                <a:r>
                  <a:rPr lang="en-US" altLang="zh-TW" sz="900" b="1" u="sng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3,300</a:t>
                </a:r>
                <a:r>
                  <a:rPr lang="x-none" sz="900" b="1" u="sng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的訂單免運費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4096933" y="236980"/>
            <a:ext cx="911371" cy="2411945"/>
            <a:chOff x="5462577" y="315161"/>
            <a:chExt cx="1215161" cy="3216765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6070157" y="840942"/>
              <a:ext cx="0" cy="26909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5462577" y="315161"/>
              <a:ext cx="1215161" cy="10515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100" b="1" u="sng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直接匯入帳戶的佣金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-423719" y="2654841"/>
            <a:ext cx="5049607" cy="1041833"/>
            <a:chOff x="-564958" y="3539815"/>
            <a:chExt cx="6732809" cy="1389473"/>
          </a:xfrm>
        </p:grpSpPr>
        <p:sp>
          <p:nvSpPr>
            <p:cNvPr id="73" name="TextBox 72"/>
            <p:cNvSpPr txBox="1"/>
            <p:nvPr/>
          </p:nvSpPr>
          <p:spPr>
            <a:xfrm>
              <a:off x="-564958" y="4427206"/>
              <a:ext cx="2419335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線上優惠券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760335" y="3539815"/>
              <a:ext cx="4407516" cy="1389473"/>
              <a:chOff x="1760335" y="3539815"/>
              <a:chExt cx="4407516" cy="1389473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H="1">
                <a:off x="2274025" y="3539815"/>
                <a:ext cx="3893826" cy="85320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1760335" y="3877728"/>
                <a:ext cx="1088136" cy="10515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8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x-none" sz="1100" b="1" u="sng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線上</a:t>
                </a:r>
                <a:endParaRPr lang="en-US" sz="1100" b="1" u="sng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68568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x-none" sz="1100" b="1" u="sng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優惠券</a:t>
                </a: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4552618" y="1934698"/>
            <a:ext cx="4580980" cy="788465"/>
            <a:chOff x="6070157" y="2579376"/>
            <a:chExt cx="6107974" cy="1051560"/>
          </a:xfrm>
        </p:grpSpPr>
        <p:sp>
          <p:nvSpPr>
            <p:cNvPr id="78" name="TextBox 77"/>
            <p:cNvSpPr txBox="1"/>
            <p:nvPr/>
          </p:nvSpPr>
          <p:spPr>
            <a:xfrm>
              <a:off x="10662556" y="2781990"/>
              <a:ext cx="1515575" cy="67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莫蒂膚</a:t>
              </a:r>
              <a:r>
                <a:rPr lang="x-none" altLang="zh-TW" sz="1400" b="1" baseline="30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endParaRPr lang="x-none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行動商務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6070157" y="3115429"/>
              <a:ext cx="3962564" cy="42438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 descr="icon_motives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679" y="2579376"/>
              <a:ext cx="1088136" cy="10515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1" name="Group 80"/>
          <p:cNvGrpSpPr/>
          <p:nvPr/>
        </p:nvGrpSpPr>
        <p:grpSpPr>
          <a:xfrm>
            <a:off x="4583717" y="2674898"/>
            <a:ext cx="4603481" cy="1021777"/>
            <a:chOff x="6111623" y="3566565"/>
            <a:chExt cx="6137975" cy="1362723"/>
          </a:xfrm>
        </p:grpSpPr>
        <p:sp>
          <p:nvSpPr>
            <p:cNvPr id="82" name="TextBox 81"/>
            <p:cNvSpPr txBox="1"/>
            <p:nvPr/>
          </p:nvSpPr>
          <p:spPr>
            <a:xfrm>
              <a:off x="10734023" y="4259596"/>
              <a:ext cx="1515575" cy="38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購物年金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6111623" y="3566565"/>
              <a:ext cx="4018792" cy="84557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9539703" y="3877728"/>
              <a:ext cx="1088136" cy="10515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200" b="1" u="sng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購物年金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456519" y="2668167"/>
            <a:ext cx="3443367" cy="2540790"/>
            <a:chOff x="6070157" y="3527840"/>
            <a:chExt cx="4591156" cy="3388602"/>
          </a:xfrm>
        </p:grpSpPr>
        <p:sp>
          <p:nvSpPr>
            <p:cNvPr id="86" name="TextBox 85"/>
            <p:cNvSpPr txBox="1"/>
            <p:nvPr/>
          </p:nvSpPr>
          <p:spPr>
            <a:xfrm>
              <a:off x="8362328" y="6259680"/>
              <a:ext cx="2298985" cy="65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</a:t>
              </a:r>
              <a:r>
                <a:rPr lang="x-none" altLang="zh-TW" sz="1400" b="1" baseline="30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</a:t>
              </a:r>
              <a:endParaRPr 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685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x-none" sz="13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行動學習應用程式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070157" y="3527840"/>
              <a:ext cx="2229845" cy="247415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9173" y="5492616"/>
              <a:ext cx="1088136" cy="10515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1" name="Rectangle 90"/>
          <p:cNvSpPr/>
          <p:nvPr/>
        </p:nvSpPr>
        <p:spPr>
          <a:xfrm>
            <a:off x="2581980" y="1308838"/>
            <a:ext cx="3824546" cy="749694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 fontAlgn="base">
              <a:spcBef>
                <a:spcPct val="0"/>
              </a:spcBef>
              <a:spcAft>
                <a:spcPct val="0"/>
              </a:spcAft>
            </a:pPr>
            <a:endParaRPr lang="en-US" sz="1500" u="sng" dirty="0">
              <a:solidFill>
                <a:prstClr val="white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2513893" y="1379034"/>
            <a:ext cx="4008580" cy="522067"/>
          </a:xfrm>
          <a:prstGeom prst="rect">
            <a:avLst/>
          </a:prstGeom>
          <a:noFill/>
        </p:spPr>
        <p:txBody>
          <a:bodyPr lIns="68589" tIns="34295" rIns="68589" bIns="34295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x-none" sz="1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在事業簡化、自動化及透明化等各方面的精進，讓MPCP更容易、更能被複製。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85726" y="2662251"/>
            <a:ext cx="4689935" cy="1992846"/>
            <a:chOff x="-114302" y="3549700"/>
            <a:chExt cx="6253247" cy="2657820"/>
          </a:xfrm>
        </p:grpSpPr>
        <p:grpSp>
          <p:nvGrpSpPr>
            <p:cNvPr id="39" name="Group 38"/>
            <p:cNvGrpSpPr/>
            <p:nvPr/>
          </p:nvGrpSpPr>
          <p:grpSpPr>
            <a:xfrm>
              <a:off x="-114302" y="3549700"/>
              <a:ext cx="6253247" cy="2473433"/>
              <a:chOff x="-114302" y="3549700"/>
              <a:chExt cx="6253247" cy="2473433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-114302" y="5345849"/>
                <a:ext cx="2419333" cy="677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68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TW" altLang="en-US" sz="13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全新生活</a:t>
                </a:r>
                <a:r>
                  <a:rPr lang="en-US" altLang="zh-TW" sz="1400" b="1" dirty="0">
                    <a:solidFill>
                      <a:schemeClr val="bg1"/>
                    </a:solidFill>
                  </a:rPr>
                  <a:t>™</a:t>
                </a:r>
                <a:endParaRPr lang="zh-TW" altLang="en-US" sz="1400" b="1" dirty="0">
                  <a:solidFill>
                    <a:schemeClr val="bg1"/>
                  </a:solidFill>
                </a:endParaRPr>
              </a:p>
              <a:p>
                <a:pPr algn="r" defTabSz="685686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x-none" sz="13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行動商務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2739787" y="3549700"/>
                <a:ext cx="3399158" cy="220910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2" name="Picture 4" descr="T:\Field Training\Field Training\North America\NA_ENGLISH\B5 update\TLS-app-icon_image.png"/>
            <p:cNvPicPr>
              <a:picLocks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9" t="13029" r="13029" b="13029"/>
            <a:stretch/>
          </p:blipFill>
          <p:spPr bwMode="auto">
            <a:xfrm>
              <a:off x="2418258" y="5155960"/>
              <a:ext cx="1088136" cy="10515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Oval 88"/>
          <p:cNvSpPr/>
          <p:nvPr/>
        </p:nvSpPr>
        <p:spPr>
          <a:xfrm>
            <a:off x="3941531" y="2058532"/>
            <a:ext cx="1267442" cy="1180785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 fontAlgn="base">
              <a:spcBef>
                <a:spcPct val="0"/>
              </a:spcBef>
              <a:spcAft>
                <a:spcPct val="0"/>
              </a:spcAft>
            </a:pPr>
            <a:r>
              <a:rPr lang="x-none" sz="19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管理業績紅利計畫</a:t>
            </a:r>
          </a:p>
        </p:txBody>
      </p:sp>
    </p:spTree>
    <p:extLst>
      <p:ext uri="{BB962C8B-B14F-4D97-AF65-F5344CB8AC3E}">
        <p14:creationId xmlns:p14="http://schemas.microsoft.com/office/powerpoint/2010/main" val="7884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407" y="-1"/>
            <a:ext cx="9179183" cy="5164282"/>
          </a:xfrm>
          <a:prstGeom prst="rect">
            <a:avLst/>
          </a:prstGeom>
          <a:solidFill>
            <a:srgbClr val="75101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Shop.com-shopping mall 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10" y="807283"/>
            <a:ext cx="3712214" cy="4107754"/>
          </a:xfrm>
          <a:prstGeom prst="rect">
            <a:avLst/>
          </a:prstGeom>
        </p:spPr>
      </p:pic>
      <p:pic>
        <p:nvPicPr>
          <p:cNvPr id="20" name="Picture 19" descr="US_ENG_3009_isotonixOPC3SingleBottle90Servings01_708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888" y="2953200"/>
            <a:ext cx="864053" cy="1151771"/>
          </a:xfrm>
          <a:prstGeom prst="rect">
            <a:avLst/>
          </a:prstGeom>
        </p:spPr>
      </p:pic>
      <p:pic>
        <p:nvPicPr>
          <p:cNvPr id="21" name="Picture 20" descr="TV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1" y="2899579"/>
            <a:ext cx="1409754" cy="882892"/>
          </a:xfrm>
          <a:prstGeom prst="rect">
            <a:avLst/>
          </a:prstGeom>
        </p:spPr>
      </p:pic>
      <p:pic>
        <p:nvPicPr>
          <p:cNvPr id="9" name="Picture 8" descr="TV_mockup_for chris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592" y="374122"/>
            <a:ext cx="2674463" cy="2673743"/>
          </a:xfrm>
          <a:prstGeom prst="ellipse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18" name="Picture 17" descr="Phone_circle_tv_mockup_noproduc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575" y="275731"/>
            <a:ext cx="2828925" cy="2834537"/>
          </a:xfrm>
          <a:prstGeom prst="rect">
            <a:avLst/>
          </a:prstGeom>
        </p:spPr>
      </p:pic>
      <p:pic>
        <p:nvPicPr>
          <p:cNvPr id="10" name="Picture 9" descr="OPC3_mockup_for chris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412" y="1987344"/>
            <a:ext cx="2779058" cy="2778309"/>
          </a:xfrm>
          <a:prstGeom prst="ellipse">
            <a:avLst/>
          </a:prstGeom>
          <a:ln w="57150" cmpd="sng">
            <a:solidFill>
              <a:schemeClr val="bg1"/>
            </a:solidFill>
          </a:ln>
        </p:spPr>
      </p:pic>
      <p:pic>
        <p:nvPicPr>
          <p:cNvPr id="19" name="Picture 18" descr="Phone_circle_opc3_mockup_noproduct.png"/>
          <p:cNvPicPr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727" y="1921047"/>
            <a:ext cx="2911474" cy="29043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4" y="20290"/>
            <a:ext cx="9144000" cy="47919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t"/>
          <a:lstStyle/>
          <a:p>
            <a:pPr algn="ctr" defTabSz="685686"/>
            <a:r>
              <a:rPr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我們如何使用大數據客製化你的購物與消費習慣</a:t>
            </a: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2931" y="4199457"/>
            <a:ext cx="5221288" cy="71558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未來你將只需要點按一下，</a:t>
            </a:r>
          </a:p>
          <a:p>
            <a:pPr algn="ctr" defTabSz="685686"/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就可花更少錢得到評量中所需的一切！</a:t>
            </a:r>
          </a:p>
        </p:txBody>
      </p:sp>
    </p:spTree>
    <p:extLst>
      <p:ext uri="{BB962C8B-B14F-4D97-AF65-F5344CB8AC3E}">
        <p14:creationId xmlns:p14="http://schemas.microsoft.com/office/powerpoint/2010/main" val="16087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1.85185E-6 C 0.00452 0.01667 0.00435 0.03858 0.01181 0.05309 C 0.01389 0.06667 0.02275 0.08179 0.02882 0.09167 C 0.03334 0.09876 0.03594 0.10741 0.04167 0.11111 C 0.04601 0.11975 0.05226 0.12654 0.05747 0.13395 C 0.06198 0.14043 0.06858 0.15154 0.07431 0.15525 C 0.08056 0.16574 0.08681 0.17469 0.09514 0.17994 C 0.10157 0.19074 0.09428 0.18025 0.10313 0.18704 C 0.10521 0.18858 0.10678 0.19228 0.10903 0.19414 C 0.11476 0.19846 0.12049 0.20216 0.12692 0.20463 C 0.13195 0.20988 0.13594 0.21327 0.14185 0.21512 C 0.14723 0.22191 0.15452 0.22037 0.16077 0.22593 C 0.17692 0.24012 0.19532 0.24537 0.2132 0.24876 C 0.25365 0.24784 0.28785 0.24691 0.32639 0.24352 C 0.33855 0.23951 0.3507 0.2358 0.36303 0.23272 C 0.36632 0.22685 0.37067 0.22839 0.37501 0.22593 C 0.38334 0.22099 0.39115 0.21543 0.39983 0.21173 C 0.40278 0.20772 0.40521 0.20648 0.40869 0.20463 C 0.41164 0.19907 0.42396 0.18796 0.42848 0.18518 C 0.43178 0.17932 0.43785 0.1716 0.44237 0.16944 C 0.4474 0.16327 0.45348 0.15895 0.45834 0.15185 C 0.46146 0.1466 0.46303 0.14352 0.46719 0.14105 C 0.46997 0.13364 0.47344 0.12438 0.47813 0.1216 C 0.47848 0.11975 0.4783 0.11759 0.47917 0.11636 C 0.47987 0.11481 0.48143 0.11605 0.48212 0.11481 C 0.48733 0.10339 0.47882 0.11018 0.48612 0.10586 C 0.4908 0.09259 0.49723 0.08055 0.504 0.07068 " pathEditMode="relative" ptsTypes="ffffffffffffffffffffffffff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1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736E-6 3.52178E-7 C 0.00226 0.02441 0.00365 0.04758 0.00903 0.07106 C 0.01059 0.08959 0.01267 0.11214 0.02048 0.12605 C 0.02326 0.14026 0.02777 0.14922 0.03211 0.1625 C 0.03575 0.17424 0.03575 0.18289 0.04373 0.18783 C 0.04894 0.20019 0.06594 0.21934 0.07445 0.22428 C 0.07844 0.2351 0.08781 0.24189 0.0951 0.24498 C 0.11106 0.2595 0.14524 0.25023 0.15808 0.24962 C 0.16537 0.24653 0.17144 0.24189 0.17856 0.23819 C 0.18342 0.23232 0.2032 0.21224 0.20563 0.20606 C 0.20806 0.19926 0.20823 0.19772 0.21205 0.19247 C 0.21864 0.18227 0.21517 0.1937 0.22367 0.17393 C 0.23009 0.15848 0.23634 0.1418 0.24415 0.12821 C 0.24588 0.1177 0.25578 0.10319 0.25578 0.10319 C 0.25786 0.0865 0.26202 0.09268 0.26601 0.07569 C 0.26723 0.06951 0.26792 0.06302 0.26983 0.05746 C 0.27747 0.03275 0.27018 0.06272 0.27625 0.03893 C 0.2792 0.02688 0.27989 0.01514 0.28406 0.00464 C 0.28562 -0.00772 0.2884 -0.0207 0.29169 -0.03182 C 0.29742 -0.07908 0.3061 -0.12851 0.31876 -0.17145 C 0.32137 -0.19215 0.32362 -0.21347 0.32779 -0.23324 C 0.32813 -0.23787 0.32813 -0.24281 0.329 -0.24714 C 0.33004 -0.25363 0.33282 -0.25579 0.33282 -0.26289 " pathEditMode="relative" ptsTypes="ffffffffffffffffffffffA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9" b="-5842"/>
          <a:stretch/>
        </p:blipFill>
        <p:spPr>
          <a:xfrm>
            <a:off x="1619" y="670"/>
            <a:ext cx="9138519" cy="49136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3575919" y="-422106"/>
            <a:ext cx="1989491" cy="9138949"/>
          </a:xfrm>
          <a:prstGeom prst="rect">
            <a:avLst/>
          </a:prstGeom>
          <a:gradFill flip="none" rotWithShape="1">
            <a:gsLst>
              <a:gs pos="72000">
                <a:srgbClr val="FFFFFF">
                  <a:alpha val="40000"/>
                </a:srgbClr>
              </a:gs>
              <a:gs pos="1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408012"/>
            <a:endParaRPr lang="en-US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09705"/>
            <a:ext cx="9144000" cy="1533125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408012"/>
            <a:endParaRPr lang="en-US" sz="1600" dirty="0">
              <a:solidFill>
                <a:srgbClr val="F2F2F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9911" y="3571616"/>
            <a:ext cx="9293980" cy="1597109"/>
            <a:chOff x="263665" y="2730302"/>
            <a:chExt cx="8931413" cy="1876266"/>
          </a:xfrm>
        </p:grpSpPr>
        <p:sp>
          <p:nvSpPr>
            <p:cNvPr id="6" name="Rectangle 5"/>
            <p:cNvSpPr/>
            <p:nvPr/>
          </p:nvSpPr>
          <p:spPr>
            <a:xfrm>
              <a:off x="331993" y="2730302"/>
              <a:ext cx="8784996" cy="1111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5963"/>
              <a:r>
                <a:rPr lang="x-none" sz="2800" b="1" dirty="0" smtClean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看看已</a:t>
              </a:r>
              <a:r>
                <a:rPr lang="zh-TW" altLang="en-US" sz="2800" b="1" dirty="0" smtClean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達成</a:t>
              </a:r>
              <a:r>
                <a:rPr lang="x-none" sz="2800" b="1" dirty="0" smtClean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的成績</a:t>
              </a:r>
              <a:r>
                <a:rPr lang="x-none" sz="2800" b="1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，我們是不是應該讓購物年金更完美，將操作變得更簡易、快速、方便，將功能變得更棒？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63665" y="3738793"/>
              <a:ext cx="8931413" cy="867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5963"/>
              <a:r>
                <a:rPr lang="x-none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運用購物年金</a:t>
              </a:r>
              <a:r>
                <a:rPr lang="zh-TW" altLang="en-US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x-none" sz="21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與我們為管理業績紅利計畫及超連鎖</a:t>
              </a:r>
              <a:r>
                <a:rPr lang="x-none" altLang="zh-TW" sz="2100" b="1" baseline="30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r>
                <a:rPr lang="x-none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事業所做的一切相比，</a:t>
              </a:r>
              <a:endParaRPr lang="en-US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815963"/>
              <a:r>
                <a:rPr lang="x-none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又有能多難呢？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1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5852"/>
          <a:stretch/>
        </p:blipFill>
        <p:spPr>
          <a:xfrm>
            <a:off x="-7920" y="670"/>
            <a:ext cx="9143172" cy="51421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3909" y="373195"/>
            <a:ext cx="3969491" cy="2779430"/>
            <a:chOff x="0" y="302591"/>
            <a:chExt cx="16273463" cy="8589963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591"/>
              <a:ext cx="16273463" cy="8589963"/>
            </a:xfrm>
            <a:prstGeom prst="rect">
              <a:avLst/>
            </a:prstGeom>
            <a:noFill/>
            <a:ln w="25400" cap="flat" cmpd="sng">
              <a:solidFill>
                <a:srgbClr val="1383B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415925" y="689941"/>
              <a:ext cx="15441613" cy="7815263"/>
            </a:xfrm>
            <a:prstGeom prst="rect">
              <a:avLst/>
            </a:prstGeom>
            <a:solidFill>
              <a:srgbClr val="1383BA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87" tIns="50787" rIns="50787" bIns="50787" anchor="ctr"/>
            <a:lstStyle/>
            <a:p>
              <a:pPr defTabSz="685686"/>
              <a:endParaRPr lang="x-none" altLang="x-none" sz="2400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5880" y="688125"/>
            <a:ext cx="3497096" cy="154657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 defTabSz="685686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過去與現在的比較</a:t>
            </a:r>
            <a:r>
              <a:rPr lang="en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altLang="zh-TW" sz="2400" b="1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事業25年來的成果，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在未來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兩年帶來</a:t>
            </a:r>
            <a:endParaRPr 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686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購物年金的更好機會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312" y="2544330"/>
            <a:ext cx="1332664" cy="4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A Lobby-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4325" y="-4440001"/>
            <a:ext cx="9473185" cy="1130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269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SC_41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-170735"/>
            <a:ext cx="10751316" cy="5350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7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A Lobby-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421462"/>
            <a:ext cx="9753600" cy="88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536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6553200" y="4742886"/>
            <a:ext cx="1905000" cy="342811"/>
          </a:xfrm>
          <a:prstGeom prst="rect">
            <a:avLst/>
          </a:prstGeom>
        </p:spPr>
        <p:txBody>
          <a:bodyPr lIns="68589" tIns="34295" rIns="68589" bIns="34295"/>
          <a:lstStyle/>
          <a:p>
            <a:pPr>
              <a:defRPr/>
            </a:pPr>
            <a:endParaRPr lang="en-US" dirty="0"/>
          </a:p>
        </p:txBody>
      </p:sp>
      <p:pic>
        <p:nvPicPr>
          <p:cNvPr id="97282" name="Picture 2" descr="WHOUS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0999" y="-170736"/>
            <a:ext cx="9652000" cy="548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66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E_5223.png"/>
          <p:cNvPicPr>
            <a:picLocks noChangeAspect="1"/>
          </p:cNvPicPr>
          <p:nvPr/>
        </p:nvPicPr>
        <p:blipFill rotWithShape="1">
          <a:blip r:embed="rId2" cstate="print"/>
          <a:srcRect t="7749" b="7749"/>
          <a:stretch/>
        </p:blipFill>
        <p:spPr bwMode="auto">
          <a:xfrm>
            <a:off x="-68056" y="0"/>
            <a:ext cx="929819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47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Rectangle 3"/>
          <p:cNvSpPr>
            <a:spLocks noGrp="1" noChangeArrowheads="1"/>
          </p:cNvSpPr>
          <p:nvPr>
            <p:ph idx="1"/>
          </p:nvPr>
        </p:nvSpPr>
        <p:spPr>
          <a:xfrm>
            <a:off x="2331302" y="956777"/>
            <a:ext cx="6415794" cy="3085296"/>
          </a:xfrm>
        </p:spPr>
        <p:txBody>
          <a:bodyPr>
            <a:normAutofit/>
          </a:bodyPr>
          <a:lstStyle/>
          <a:p>
            <a:pPr algn="ctr" eaLnBrk="1" hangingPunct="1">
              <a:buNone/>
              <a:defRPr/>
            </a:pPr>
            <a:r>
              <a:rPr lang="x-none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我們的最佳產品 </a:t>
            </a:r>
          </a:p>
          <a:p>
            <a:pPr algn="ctr" eaLnBrk="1" hangingPunct="1">
              <a:buNone/>
              <a:defRPr/>
            </a:pPr>
            <a:r>
              <a:rPr lang="x-none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一直都是</a:t>
            </a:r>
            <a:r>
              <a:rPr lang="x-none" sz="72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信念</a:t>
            </a:r>
            <a:endParaRPr lang="x-none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rporateBuild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2549" y="3051"/>
            <a:ext cx="11887200" cy="513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ckground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70"/>
            <a:ext cx="9145588" cy="5143352"/>
          </a:xfrm>
          <a:prstGeom prst="rect">
            <a:avLst/>
          </a:prstGeom>
          <a:noFill/>
        </p:spPr>
      </p:pic>
      <p:pic>
        <p:nvPicPr>
          <p:cNvPr id="7171" name="Picture 3" descr="iStock_00001256950PUZZL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2" name="Picture 4" descr="iStock_00001256950PUZZL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3" name="Picture 5" descr="iStock_00001256950PUZZLE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4" name="Picture 6" descr="iStock_00001256950PUZZL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5" name="Picture 7" descr="iStock_00001256950PUZZLE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6" name="Picture 8" descr="iStock_00001256950PUZZLE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7" name="Picture 9" descr="iStock_00001256950PUZZLE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8" name="Picture 10" descr="iStock_00001256950PUZZLE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79" name="Picture 11" descr="iStock_00001256950PUZZLE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80" name="Picture 12" descr="iStock_00001256950PUZZLE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81" name="Picture 13" descr="iStock_00001256950PUZZLE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82" name="Picture 14" descr="iStock_00001256950PUZZLE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83" name="Picture 15" descr="iStock_00001256950PUZZLE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84" name="Picture 16" descr="iStock_00001256950PUZZLE1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85" name="Picture 17" descr="iStock_00001256950PUZZLE1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7186" name="Picture 18" descr="iStock_00001256950PUZZLE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1" y="289918"/>
            <a:ext cx="9145588" cy="4562477"/>
          </a:xfrm>
          <a:prstGeom prst="rect">
            <a:avLst/>
          </a:prstGeom>
          <a:noFill/>
        </p:spPr>
      </p:pic>
      <p:pic>
        <p:nvPicPr>
          <p:cNvPr id="21" name="Picture 3" descr="iStock_00001256950PUZZL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172977" y="670"/>
            <a:ext cx="10307577" cy="5142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30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94929" y="1587468"/>
            <a:ext cx="1969077" cy="1968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45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15037" y="140911"/>
            <a:ext cx="2328863" cy="81028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4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銷售事業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27363" y="2166610"/>
            <a:ext cx="2331720" cy="81028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4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使用產品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15037" y="4192309"/>
            <a:ext cx="2331720" cy="81028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4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銷售產品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6997" y="2166610"/>
            <a:ext cx="2331720" cy="81028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r>
              <a:rPr lang="x-none" sz="24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銷售教育</a:t>
            </a:r>
          </a:p>
        </p:txBody>
      </p:sp>
      <p:sp>
        <p:nvSpPr>
          <p:cNvPr id="10" name="Striped Right Arrow 9"/>
          <p:cNvSpPr/>
          <p:nvPr/>
        </p:nvSpPr>
        <p:spPr>
          <a:xfrm rot="16200000">
            <a:off x="4320281" y="1047225"/>
            <a:ext cx="503438" cy="444211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1" name="Striped Right Arrow 10"/>
          <p:cNvSpPr/>
          <p:nvPr/>
        </p:nvSpPr>
        <p:spPr>
          <a:xfrm rot="5400000" flipV="1">
            <a:off x="4320281" y="3652065"/>
            <a:ext cx="503438" cy="444211"/>
          </a:xfrm>
          <a:prstGeom prst="strip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5743901" y="2349703"/>
            <a:ext cx="503569" cy="44409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 flipH="1">
            <a:off x="2910039" y="2349703"/>
            <a:ext cx="503569" cy="444095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686"/>
            <a:endParaRPr lang="en-US" sz="13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958" y="1549334"/>
            <a:ext cx="2047767" cy="20274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05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/>
          <a:stretch/>
        </p:blipFill>
        <p:spPr>
          <a:xfrm>
            <a:off x="1192" y="670"/>
            <a:ext cx="6636032" cy="5142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609599" y="670"/>
            <a:ext cx="6027623" cy="5142161"/>
          </a:xfrm>
          <a:prstGeom prst="rect">
            <a:avLst/>
          </a:prstGeom>
          <a:gradFill flip="none" rotWithShape="1">
            <a:gsLst>
              <a:gs pos="72000">
                <a:srgbClr val="FFFFFF">
                  <a:alpha val="40000"/>
                </a:srgbClr>
              </a:gs>
              <a:gs pos="1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408012"/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79849" y="140336"/>
            <a:ext cx="3714750" cy="778896"/>
            <a:chOff x="0" y="302591"/>
            <a:chExt cx="16273463" cy="8589963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591"/>
              <a:ext cx="16273463" cy="8589963"/>
            </a:xfrm>
            <a:prstGeom prst="rect">
              <a:avLst/>
            </a:prstGeom>
            <a:noFill/>
            <a:ln w="25400" cap="flat" cmpd="sng">
              <a:solidFill>
                <a:srgbClr val="1383B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208634" y="689942"/>
              <a:ext cx="15857539" cy="7815261"/>
            </a:xfrm>
            <a:prstGeom prst="rect">
              <a:avLst/>
            </a:prstGeom>
            <a:solidFill>
              <a:srgbClr val="1383BA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87" tIns="50787" rIns="50787" bIns="50787" anchor="ctr"/>
            <a:lstStyle/>
            <a:p>
              <a:pPr defTabSz="408012"/>
              <a:endParaRPr lang="x-none" altLang="x-none" sz="2400">
                <a:solidFill>
                  <a:srgbClr val="FFFFFF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919790" y="310550"/>
            <a:ext cx="3434868" cy="484748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 defTabSz="543988"/>
            <a:r>
              <a:rPr lang="zh-TW" altLang="en-US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要加入我</a:t>
            </a:r>
            <a:r>
              <a:rPr lang="zh-TW" altLang="en-US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x-none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嗎？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49" y="1013657"/>
            <a:ext cx="3714750" cy="3875453"/>
          </a:xfrm>
          <a:prstGeom prst="rect">
            <a:avLst/>
          </a:prstGeom>
          <a:noFill/>
          <a:ln w="25400" cap="flat" cmpd="sng">
            <a:solidFill>
              <a:srgbClr val="1383B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4961" y="1040930"/>
            <a:ext cx="5404525" cy="1605888"/>
          </a:xfrm>
          <a:prstGeom prst="rect">
            <a:avLst/>
          </a:prstGeom>
          <a:noFill/>
        </p:spPr>
        <p:txBody>
          <a:bodyPr wrap="square" lIns="81607" tIns="40804" rIns="81607" bIns="40804" rtlCol="0">
            <a:spAutoFit/>
          </a:bodyPr>
          <a:lstStyle/>
          <a:p>
            <a:pPr algn="ctr" defTabSz="543988"/>
            <a:r>
              <a:rPr lang="x-none" sz="3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你是數十億錢潮及</a:t>
            </a:r>
            <a:endParaRPr lang="en-US" sz="33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543988"/>
            <a:r>
              <a:rPr lang="x-none" sz="3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購物年金經濟革</a:t>
            </a:r>
            <a:r>
              <a:rPr lang="zh-TW" altLang="en-US" sz="3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命</a:t>
            </a:r>
            <a:endParaRPr lang="en-US" sz="33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543988"/>
            <a:r>
              <a:rPr lang="x-none" sz="3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其中一員</a:t>
            </a:r>
            <a:r>
              <a:rPr lang="x-none" sz="3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嗎？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172" y="3803531"/>
            <a:ext cx="1032104" cy="10218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45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6847" y="343483"/>
            <a:ext cx="6447152" cy="404418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42860" indent="-342860">
              <a:spcAft>
                <a:spcPts val="1799"/>
              </a:spcAft>
              <a:tabLst>
                <a:tab pos="457147" algn="l"/>
              </a:tabLst>
            </a:pPr>
            <a:r>
              <a:rPr lang="x-none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信念...</a:t>
            </a:r>
          </a:p>
          <a:p>
            <a:pPr marL="515878" lvl="1" indent="-288891">
              <a:lnSpc>
                <a:spcPct val="90000"/>
              </a:lnSpc>
              <a:spcAft>
                <a:spcPts val="1799"/>
              </a:spcAft>
              <a:buFont typeface="Arial"/>
              <a:buChar char="•"/>
              <a:tabLst>
                <a:tab pos="914293" algn="l"/>
              </a:tabLst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相信美安公司與美安台灣都在創造未來新經濟</a:t>
            </a:r>
          </a:p>
          <a:p>
            <a:pPr marL="515878" lvl="1" indent="-288891">
              <a:lnSpc>
                <a:spcPct val="90000"/>
              </a:lnSpc>
              <a:spcAft>
                <a:spcPts val="1799"/>
              </a:spcAft>
              <a:buFont typeface="Arial"/>
              <a:buChar char="•"/>
              <a:tabLst>
                <a:tab pos="914293" algn="l"/>
              </a:tabLst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相信跟著美安公司與美安台灣，您能創造自己的天堂</a:t>
            </a:r>
          </a:p>
          <a:p>
            <a:pPr marL="515878" lvl="1" indent="-288891">
              <a:lnSpc>
                <a:spcPct val="90000"/>
              </a:lnSpc>
              <a:spcAft>
                <a:spcPts val="1799"/>
              </a:spcAft>
              <a:buFont typeface="Arial"/>
              <a:buChar char="•"/>
              <a:tabLst>
                <a:tab pos="914293" algn="l"/>
              </a:tabLst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相信您現在就在正確的地方、絕佳的時刻</a:t>
            </a:r>
          </a:p>
          <a:p>
            <a:pPr marL="515878" lvl="1" indent="-288891">
              <a:lnSpc>
                <a:spcPct val="90000"/>
              </a:lnSpc>
              <a:spcAft>
                <a:spcPts val="1799"/>
              </a:spcAft>
              <a:buFont typeface="Arial"/>
              <a:buChar char="•"/>
              <a:tabLst>
                <a:tab pos="914293" algn="l"/>
              </a:tabLst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相信美安公司與美安台灣正引領潮流</a:t>
            </a:r>
          </a:p>
          <a:p>
            <a:pPr marL="515878" lvl="1" indent="-288891">
              <a:lnSpc>
                <a:spcPct val="90000"/>
              </a:lnSpc>
              <a:spcAft>
                <a:spcPts val="1799"/>
              </a:spcAft>
              <a:buFont typeface="Arial"/>
              <a:buChar char="•"/>
              <a:tabLst>
                <a:tab pos="914293" algn="l"/>
              </a:tabLst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相信永續收入＆2-3年計畫</a:t>
            </a:r>
          </a:p>
          <a:p>
            <a:pPr marL="515878" lvl="1" indent="-288891">
              <a:lnSpc>
                <a:spcPct val="90000"/>
              </a:lnSpc>
              <a:spcAft>
                <a:spcPts val="1799"/>
              </a:spcAft>
              <a:buFont typeface="Arial"/>
              <a:buChar char="•"/>
              <a:tabLst>
                <a:tab pos="914293" algn="l"/>
              </a:tabLst>
            </a:pP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相信超連鎖</a:t>
            </a:r>
            <a:r>
              <a:rPr lang="x-none" altLang="zh-TW" sz="21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系統＆管理業績紅利計劃（MPCP）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47" y="374073"/>
            <a:ext cx="6420621" cy="44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587739" y="1459034"/>
            <a:ext cx="3968528" cy="2914999"/>
            <a:chOff x="3450315" y="1541930"/>
            <a:chExt cx="5291371" cy="3886665"/>
          </a:xfrm>
        </p:grpSpPr>
        <p:pic>
          <p:nvPicPr>
            <p:cNvPr id="3" name="Picture 14" descr="UmbrellaTest Dark"/>
            <p:cNvPicPr>
              <a:picLocks noChangeAspect="1" noChangeArrowheads="1"/>
            </p:cNvPicPr>
            <p:nvPr/>
          </p:nvPicPr>
          <p:blipFill>
            <a:blip r:embed="rId4" cstate="print">
              <a:lum bright="30000"/>
            </a:blip>
            <a:srcRect b="57936"/>
            <a:stretch>
              <a:fillRect/>
            </a:stretch>
          </p:blipFill>
          <p:spPr bwMode="auto">
            <a:xfrm>
              <a:off x="3751730" y="1541930"/>
              <a:ext cx="4827588" cy="131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4619112" y="3226442"/>
              <a:ext cx="3092824" cy="922984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757"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r>
                <a:rPr lang="x-none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</a:t>
              </a:r>
              <a:r>
                <a:rPr lang="x-none" sz="2100" b="1" baseline="62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r>
                <a:rPr lang="x-none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</a:t>
              </a:r>
            </a:p>
            <a:p>
              <a:pPr algn="ctr" defTabSz="680757" eaLnBrk="0" hangingPunct="0">
                <a:lnSpc>
                  <a:spcPct val="85000"/>
                </a:lnSpc>
                <a:defRPr/>
              </a:pPr>
              <a:r>
                <a:rPr lang="x-none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發展系統</a:t>
              </a:r>
            </a:p>
          </p:txBody>
        </p:sp>
        <p:cxnSp>
          <p:nvCxnSpPr>
            <p:cNvPr id="10" name="Straight Arrow Connector 9"/>
            <p:cNvCxnSpPr>
              <a:stCxn id="3" idx="2"/>
              <a:endCxn id="6" idx="0"/>
            </p:cNvCxnSpPr>
            <p:nvPr/>
          </p:nvCxnSpPr>
          <p:spPr>
            <a:xfrm>
              <a:off x="6165525" y="2854793"/>
              <a:ext cx="0" cy="371649"/>
            </a:xfrm>
            <a:prstGeom prst="straightConnector1">
              <a:avLst/>
            </a:prstGeom>
            <a:ln>
              <a:solidFill>
                <a:srgbClr val="575F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3450315" y="4702454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757"/>
              <a:r>
                <a:rPr lang="x-none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左邊銷售</a:t>
              </a:r>
            </a:p>
            <a:p>
              <a:pPr algn="ctr" defTabSz="680757"/>
              <a:r>
                <a:rPr lang="x-none" sz="15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組織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543139" y="4702453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757"/>
              <a:r>
                <a:rPr lang="x-none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右邊銷售</a:t>
              </a:r>
            </a:p>
            <a:p>
              <a:pPr algn="ctr" defTabSz="680757"/>
              <a:r>
                <a:rPr lang="x-none" sz="15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組織</a:t>
              </a:r>
            </a:p>
          </p:txBody>
        </p:sp>
        <p:cxnSp>
          <p:nvCxnSpPr>
            <p:cNvPr id="17" name="Elbow Connector 16"/>
            <p:cNvCxnSpPr>
              <a:stCxn id="6" idx="2"/>
              <a:endCxn id="12" idx="0"/>
            </p:cNvCxnSpPr>
            <p:nvPr/>
          </p:nvCxnSpPr>
          <p:spPr>
            <a:xfrm rot="5400000">
              <a:off x="5081043" y="3617972"/>
              <a:ext cx="553028" cy="1615937"/>
            </a:xfrm>
            <a:prstGeom prst="bentConnector3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6" idx="2"/>
              <a:endCxn id="13" idx="0"/>
            </p:cNvCxnSpPr>
            <p:nvPr/>
          </p:nvCxnSpPr>
          <p:spPr>
            <a:xfrm rot="16200000" flipH="1">
              <a:off x="6627455" y="3687495"/>
              <a:ext cx="553027" cy="14768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143001" y="726478"/>
            <a:ext cx="6858000" cy="5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136" tIns="34293" rIns="68136" bIns="34293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0757">
              <a:spcBef>
                <a:spcPct val="50000"/>
              </a:spcBef>
              <a:defRPr/>
            </a:pPr>
            <a:r>
              <a:rPr lang="x-none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2-3年計畫</a:t>
            </a:r>
          </a:p>
        </p:txBody>
      </p:sp>
      <p:sp>
        <p:nvSpPr>
          <p:cNvPr id="24" name="Pentagon 23"/>
          <p:cNvSpPr/>
          <p:nvPr/>
        </p:nvSpPr>
        <p:spPr>
          <a:xfrm>
            <a:off x="-68056" y="1951332"/>
            <a:ext cx="2397763" cy="620422"/>
          </a:xfrm>
          <a:prstGeom prst="homePlat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36" tIns="34293" rIns="68136" bIns="34293" rtlCol="0" anchor="ctr"/>
          <a:lstStyle/>
          <a:p>
            <a:pPr algn="ctr" defTabSz="680757"/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提供產品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814598" y="1951332"/>
            <a:ext cx="2398522" cy="620422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36" tIns="34293" rIns="68136" bIns="34293" rtlCol="0" anchor="ctr"/>
          <a:lstStyle/>
          <a:p>
            <a:pPr algn="ctr" defTabSz="680757"/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善用時間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328" y="2686802"/>
            <a:ext cx="2620048" cy="1731249"/>
          </a:xfrm>
          <a:prstGeom prst="rect">
            <a:avLst/>
          </a:prstGeom>
        </p:spPr>
        <p:txBody>
          <a:bodyPr wrap="square" lIns="68136" tIns="34293" rIns="68136" bIns="34293">
            <a:spAutoFit/>
          </a:bodyPr>
          <a:lstStyle/>
          <a:p>
            <a:pPr marL="212831" indent="-212831" defTabSz="680757"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defRPr/>
            </a:pPr>
            <a:r>
              <a:rPr lang="x-none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服務10-15位優惠顧客</a:t>
            </a:r>
          </a:p>
          <a:p>
            <a:pPr marL="212831" indent="-212831" defTabSz="680757"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defRPr/>
            </a:pPr>
            <a:r>
              <a:rPr lang="x-none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 – 100% 零售利潤</a:t>
            </a:r>
          </a:p>
          <a:p>
            <a:pPr marL="212831" indent="-212831" defTabSz="680757"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defRPr/>
            </a:pPr>
            <a:r>
              <a:rPr lang="x-none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每個商業發展中心每週賺取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9,500</a:t>
            </a:r>
            <a:r>
              <a:rPr lang="x-none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–$</a:t>
            </a:r>
            <a:r>
              <a:rPr 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66,500</a:t>
            </a:r>
            <a:endParaRPr lang="x-none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47647" y="2686802"/>
            <a:ext cx="2265473" cy="1301901"/>
          </a:xfrm>
          <a:prstGeom prst="rect">
            <a:avLst/>
          </a:prstGeom>
        </p:spPr>
        <p:txBody>
          <a:bodyPr wrap="square" lIns="68136" tIns="34293" rIns="68136" bIns="34293">
            <a:spAutoFit/>
          </a:bodyPr>
          <a:lstStyle/>
          <a:p>
            <a:pPr marL="212831" indent="-212831" defTabSz="680757" eaLnBrk="0" hangingPunct="0">
              <a:lnSpc>
                <a:spcPct val="115000"/>
              </a:lnSpc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tabLst>
                <a:tab pos="212831" algn="l"/>
                <a:tab pos="343800" algn="l"/>
              </a:tabLst>
              <a:defRPr/>
            </a:pPr>
            <a:r>
              <a:rPr lang="x-none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複製您的努力</a:t>
            </a:r>
          </a:p>
          <a:p>
            <a:pPr marL="212831" indent="-212831" defTabSz="680757" eaLnBrk="0" hangingPunct="0">
              <a:lnSpc>
                <a:spcPct val="115000"/>
              </a:lnSpc>
              <a:spcBef>
                <a:spcPct val="50000"/>
              </a:spcBef>
              <a:buClr>
                <a:srgbClr val="FFFFFF"/>
              </a:buClr>
              <a:buFont typeface="Courier New" panose="02070309020205020404" pitchFamily="49" charset="0"/>
              <a:buChar char="o"/>
              <a:tabLst>
                <a:tab pos="212831" algn="l"/>
                <a:tab pos="343800" algn="l"/>
              </a:tabLst>
              <a:defRPr/>
            </a:pPr>
            <a:r>
              <a:rPr lang="zh-TW" altLang="en-US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專注</a:t>
            </a:r>
            <a:r>
              <a:rPr lang="x-none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發展與管理</a:t>
            </a:r>
            <a:endParaRPr lang="en-US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0757" eaLnBrk="0" hangingPunct="0">
              <a:lnSpc>
                <a:spcPct val="115000"/>
              </a:lnSpc>
              <a:spcBef>
                <a:spcPct val="50000"/>
              </a:spcBef>
              <a:buClr>
                <a:srgbClr val="FFFFFF"/>
              </a:buClr>
              <a:tabLst>
                <a:tab pos="212831" algn="l"/>
                <a:tab pos="343800" algn="l"/>
              </a:tabLst>
              <a:defRPr/>
            </a:pP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x-none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x-none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個銷售組織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" y="4783694"/>
            <a:ext cx="2478444" cy="2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2_Office Theme">
  <a:themeElements>
    <a:clrScheme name="Wonderland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A3D15"/>
      </a:accent1>
      <a:accent2>
        <a:srgbClr val="F99325"/>
      </a:accent2>
      <a:accent3>
        <a:srgbClr val="6DAF27"/>
      </a:accent3>
      <a:accent4>
        <a:srgbClr val="188ED6"/>
      </a:accent4>
      <a:accent5>
        <a:srgbClr val="4EB9C1"/>
      </a:accent5>
      <a:accent6>
        <a:srgbClr val="73166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3151</Words>
  <Application>Microsoft Office PowerPoint</Application>
  <PresentationFormat>如螢幕大小 (16:9)</PresentationFormat>
  <Paragraphs>860</Paragraphs>
  <Slides>63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9</vt:i4>
      </vt:variant>
      <vt:variant>
        <vt:lpstr>投影片標題</vt:lpstr>
      </vt:variant>
      <vt:variant>
        <vt:i4>63</vt:i4>
      </vt:variant>
    </vt:vector>
  </HeadingPairs>
  <TitlesOfParts>
    <vt:vector size="72" baseType="lpstr">
      <vt:lpstr>Office Theme</vt:lpstr>
      <vt:lpstr>Custom Design</vt:lpstr>
      <vt:lpstr>12_Office Theme</vt:lpstr>
      <vt:lpstr>1_Office Theme</vt:lpstr>
      <vt:lpstr>2_Office Theme</vt:lpstr>
      <vt:lpstr>6_Office Theme</vt:lpstr>
      <vt:lpstr>7_Office Theme</vt:lpstr>
      <vt:lpstr>3_Office Theme</vt:lpstr>
      <vt:lpstr>4_Office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促使您成功的要素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Charlie Shen</cp:lastModifiedBy>
  <cp:revision>78</cp:revision>
  <dcterms:created xsi:type="dcterms:W3CDTF">2015-03-13T19:07:17Z</dcterms:created>
  <dcterms:modified xsi:type="dcterms:W3CDTF">2017-10-24T06:05:32Z</dcterms:modified>
</cp:coreProperties>
</file>